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15122525" cy="10693400"/>
  <p:notesSz cx="10234613" cy="14662150"/>
  <p:defaultTextStyle>
    <a:defPPr>
      <a:defRPr lang="en-US"/>
    </a:defPPr>
    <a:lvl1pPr marL="0" algn="l" defTabSz="737368" rtl="0" eaLnBrk="1" latinLnBrk="0" hangingPunct="1">
      <a:defRPr sz="2900" kern="1200">
        <a:solidFill>
          <a:schemeClr val="tx1"/>
        </a:solidFill>
        <a:latin typeface="+mn-lt"/>
        <a:ea typeface="+mn-ea"/>
        <a:cs typeface="+mn-cs"/>
      </a:defRPr>
    </a:lvl1pPr>
    <a:lvl2pPr marL="737368" algn="l" defTabSz="737368" rtl="0" eaLnBrk="1" latinLnBrk="0" hangingPunct="1">
      <a:defRPr sz="2900" kern="1200">
        <a:solidFill>
          <a:schemeClr val="tx1"/>
        </a:solidFill>
        <a:latin typeface="+mn-lt"/>
        <a:ea typeface="+mn-ea"/>
        <a:cs typeface="+mn-cs"/>
      </a:defRPr>
    </a:lvl2pPr>
    <a:lvl3pPr marL="1474735" algn="l" defTabSz="737368" rtl="0" eaLnBrk="1" latinLnBrk="0" hangingPunct="1">
      <a:defRPr sz="2900" kern="1200">
        <a:solidFill>
          <a:schemeClr val="tx1"/>
        </a:solidFill>
        <a:latin typeface="+mn-lt"/>
        <a:ea typeface="+mn-ea"/>
        <a:cs typeface="+mn-cs"/>
      </a:defRPr>
    </a:lvl3pPr>
    <a:lvl4pPr marL="2212103" algn="l" defTabSz="737368" rtl="0" eaLnBrk="1" latinLnBrk="0" hangingPunct="1">
      <a:defRPr sz="2900" kern="1200">
        <a:solidFill>
          <a:schemeClr val="tx1"/>
        </a:solidFill>
        <a:latin typeface="+mn-lt"/>
        <a:ea typeface="+mn-ea"/>
        <a:cs typeface="+mn-cs"/>
      </a:defRPr>
    </a:lvl4pPr>
    <a:lvl5pPr marL="2949470" algn="l" defTabSz="737368" rtl="0" eaLnBrk="1" latinLnBrk="0" hangingPunct="1">
      <a:defRPr sz="2900" kern="1200">
        <a:solidFill>
          <a:schemeClr val="tx1"/>
        </a:solidFill>
        <a:latin typeface="+mn-lt"/>
        <a:ea typeface="+mn-ea"/>
        <a:cs typeface="+mn-cs"/>
      </a:defRPr>
    </a:lvl5pPr>
    <a:lvl6pPr marL="3686838" algn="l" defTabSz="737368" rtl="0" eaLnBrk="1" latinLnBrk="0" hangingPunct="1">
      <a:defRPr sz="2900" kern="1200">
        <a:solidFill>
          <a:schemeClr val="tx1"/>
        </a:solidFill>
        <a:latin typeface="+mn-lt"/>
        <a:ea typeface="+mn-ea"/>
        <a:cs typeface="+mn-cs"/>
      </a:defRPr>
    </a:lvl6pPr>
    <a:lvl7pPr marL="4424205" algn="l" defTabSz="737368" rtl="0" eaLnBrk="1" latinLnBrk="0" hangingPunct="1">
      <a:defRPr sz="2900" kern="1200">
        <a:solidFill>
          <a:schemeClr val="tx1"/>
        </a:solidFill>
        <a:latin typeface="+mn-lt"/>
        <a:ea typeface="+mn-ea"/>
        <a:cs typeface="+mn-cs"/>
      </a:defRPr>
    </a:lvl7pPr>
    <a:lvl8pPr marL="5161573" algn="l" defTabSz="737368" rtl="0" eaLnBrk="1" latinLnBrk="0" hangingPunct="1">
      <a:defRPr sz="2900" kern="1200">
        <a:solidFill>
          <a:schemeClr val="tx1"/>
        </a:solidFill>
        <a:latin typeface="+mn-lt"/>
        <a:ea typeface="+mn-ea"/>
        <a:cs typeface="+mn-cs"/>
      </a:defRPr>
    </a:lvl8pPr>
    <a:lvl9pPr marL="5898940" algn="l" defTabSz="737368"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220" autoAdjust="0"/>
    <p:restoredTop sz="94660"/>
  </p:normalViewPr>
  <p:slideViewPr>
    <p:cSldViewPr snapToGrid="0" snapToObjects="1">
      <p:cViewPr>
        <p:scale>
          <a:sx n="100" d="100"/>
          <a:sy n="100" d="100"/>
        </p:scale>
        <p:origin x="1860" y="1068"/>
      </p:cViewPr>
      <p:guideLst>
        <p:guide orient="horz" pos="3368"/>
        <p:guide pos="476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4435000" cy="733111"/>
          </a:xfrm>
          <a:prstGeom prst="rect">
            <a:avLst/>
          </a:prstGeom>
        </p:spPr>
        <p:txBody>
          <a:bodyPr vert="horz" lIns="142135" tIns="71063" rIns="142135" bIns="71063" rtlCol="0"/>
          <a:lstStyle>
            <a:lvl1pPr algn="l">
              <a:defRPr sz="2100"/>
            </a:lvl1pPr>
          </a:lstStyle>
          <a:p>
            <a:endParaRPr lang="zh-TW" altLang="en-US"/>
          </a:p>
        </p:txBody>
      </p:sp>
      <p:sp>
        <p:nvSpPr>
          <p:cNvPr id="3" name="日期版面配置區 2"/>
          <p:cNvSpPr>
            <a:spLocks noGrp="1"/>
          </p:cNvSpPr>
          <p:nvPr>
            <p:ph type="dt" sz="quarter" idx="1"/>
          </p:nvPr>
        </p:nvSpPr>
        <p:spPr>
          <a:xfrm>
            <a:off x="5797251" y="0"/>
            <a:ext cx="4435000" cy="733111"/>
          </a:xfrm>
          <a:prstGeom prst="rect">
            <a:avLst/>
          </a:prstGeom>
        </p:spPr>
        <p:txBody>
          <a:bodyPr vert="horz" lIns="142135" tIns="71063" rIns="142135" bIns="71063" rtlCol="0"/>
          <a:lstStyle>
            <a:lvl1pPr algn="r">
              <a:defRPr sz="2100"/>
            </a:lvl1pPr>
          </a:lstStyle>
          <a:p>
            <a:fld id="{AEE44246-634A-412D-93BC-861793DD08FF}" type="datetimeFigureOut">
              <a:rPr lang="zh-TW" altLang="en-US" smtClean="0"/>
              <a:pPr/>
              <a:t>2011/9/5</a:t>
            </a:fld>
            <a:endParaRPr lang="zh-TW" altLang="en-US"/>
          </a:p>
        </p:txBody>
      </p:sp>
      <p:sp>
        <p:nvSpPr>
          <p:cNvPr id="4" name="頁尾版面配置區 3"/>
          <p:cNvSpPr>
            <a:spLocks noGrp="1"/>
          </p:cNvSpPr>
          <p:nvPr>
            <p:ph type="ftr" sz="quarter" idx="2"/>
          </p:nvPr>
        </p:nvSpPr>
        <p:spPr>
          <a:xfrm>
            <a:off x="4" y="13926499"/>
            <a:ext cx="4435000" cy="733111"/>
          </a:xfrm>
          <a:prstGeom prst="rect">
            <a:avLst/>
          </a:prstGeom>
        </p:spPr>
        <p:txBody>
          <a:bodyPr vert="horz" lIns="142135" tIns="71063" rIns="142135" bIns="71063" rtlCol="0" anchor="b"/>
          <a:lstStyle>
            <a:lvl1pPr algn="l">
              <a:defRPr sz="2100"/>
            </a:lvl1pPr>
          </a:lstStyle>
          <a:p>
            <a:endParaRPr lang="zh-TW" altLang="en-US"/>
          </a:p>
        </p:txBody>
      </p:sp>
      <p:sp>
        <p:nvSpPr>
          <p:cNvPr id="5" name="投影片編號版面配置區 4"/>
          <p:cNvSpPr>
            <a:spLocks noGrp="1"/>
          </p:cNvSpPr>
          <p:nvPr>
            <p:ph type="sldNum" sz="quarter" idx="3"/>
          </p:nvPr>
        </p:nvSpPr>
        <p:spPr>
          <a:xfrm>
            <a:off x="5797251" y="13926499"/>
            <a:ext cx="4435000" cy="733111"/>
          </a:xfrm>
          <a:prstGeom prst="rect">
            <a:avLst/>
          </a:prstGeom>
        </p:spPr>
        <p:txBody>
          <a:bodyPr vert="horz" lIns="142135" tIns="71063" rIns="142135" bIns="71063" rtlCol="0" anchor="b"/>
          <a:lstStyle>
            <a:lvl1pPr algn="r">
              <a:defRPr sz="2100"/>
            </a:lvl1pPr>
          </a:lstStyle>
          <a:p>
            <a:fld id="{75C26D79-CCC1-47E1-B77D-E7C0D4012288}" type="slidenum">
              <a:rPr lang="zh-TW" altLang="en-US" smtClean="0"/>
              <a:pPr/>
              <a:t>‹#›</a:t>
            </a:fld>
            <a:endParaRPr lang="zh-TW" altLang="en-US"/>
          </a:p>
        </p:txBody>
      </p:sp>
    </p:spTree>
    <p:extLst>
      <p:ext uri="{BB962C8B-B14F-4D97-AF65-F5344CB8AC3E}">
        <p14:creationId xmlns:p14="http://schemas.microsoft.com/office/powerpoint/2010/main" val="1266590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4435000" cy="733111"/>
          </a:xfrm>
          <a:prstGeom prst="rect">
            <a:avLst/>
          </a:prstGeom>
        </p:spPr>
        <p:txBody>
          <a:bodyPr vert="horz" lIns="142135" tIns="71063" rIns="142135" bIns="71063" rtlCol="0"/>
          <a:lstStyle>
            <a:lvl1pPr algn="l">
              <a:defRPr sz="2100"/>
            </a:lvl1pPr>
          </a:lstStyle>
          <a:p>
            <a:endParaRPr lang="zh-TW" altLang="en-US"/>
          </a:p>
        </p:txBody>
      </p:sp>
      <p:sp>
        <p:nvSpPr>
          <p:cNvPr id="3" name="日期版面配置區 2"/>
          <p:cNvSpPr>
            <a:spLocks noGrp="1"/>
          </p:cNvSpPr>
          <p:nvPr>
            <p:ph type="dt" idx="1"/>
          </p:nvPr>
        </p:nvSpPr>
        <p:spPr>
          <a:xfrm>
            <a:off x="5797251" y="0"/>
            <a:ext cx="4435000" cy="733111"/>
          </a:xfrm>
          <a:prstGeom prst="rect">
            <a:avLst/>
          </a:prstGeom>
        </p:spPr>
        <p:txBody>
          <a:bodyPr vert="horz" lIns="142135" tIns="71063" rIns="142135" bIns="71063" rtlCol="0"/>
          <a:lstStyle>
            <a:lvl1pPr algn="r">
              <a:defRPr sz="2100"/>
            </a:lvl1pPr>
          </a:lstStyle>
          <a:p>
            <a:fld id="{77A9B1C8-12AE-41CF-A250-36795D1A726E}" type="datetimeFigureOut">
              <a:rPr lang="zh-TW" altLang="en-US" smtClean="0"/>
              <a:pPr/>
              <a:t>2011/9/5</a:t>
            </a:fld>
            <a:endParaRPr lang="zh-TW" altLang="en-US"/>
          </a:p>
        </p:txBody>
      </p:sp>
      <p:sp>
        <p:nvSpPr>
          <p:cNvPr id="4" name="投影片圖像版面配置區 3"/>
          <p:cNvSpPr>
            <a:spLocks noGrp="1" noRot="1" noChangeAspect="1"/>
          </p:cNvSpPr>
          <p:nvPr>
            <p:ph type="sldImg" idx="2"/>
          </p:nvPr>
        </p:nvSpPr>
        <p:spPr>
          <a:xfrm>
            <a:off x="1233488" y="1103313"/>
            <a:ext cx="7767637" cy="5492750"/>
          </a:xfrm>
          <a:prstGeom prst="rect">
            <a:avLst/>
          </a:prstGeom>
          <a:noFill/>
          <a:ln w="12700">
            <a:solidFill>
              <a:prstClr val="black"/>
            </a:solidFill>
          </a:ln>
        </p:spPr>
        <p:txBody>
          <a:bodyPr vert="horz" lIns="142135" tIns="71063" rIns="142135" bIns="71063" rtlCol="0" anchor="ctr"/>
          <a:lstStyle/>
          <a:p>
            <a:endParaRPr lang="zh-TW" altLang="en-US"/>
          </a:p>
        </p:txBody>
      </p:sp>
      <p:sp>
        <p:nvSpPr>
          <p:cNvPr id="5" name="備忘稿版面配置區 4"/>
          <p:cNvSpPr>
            <a:spLocks noGrp="1"/>
          </p:cNvSpPr>
          <p:nvPr>
            <p:ph type="body" sz="quarter" idx="3"/>
          </p:nvPr>
        </p:nvSpPr>
        <p:spPr>
          <a:xfrm>
            <a:off x="1023465" y="6964519"/>
            <a:ext cx="8187690" cy="6597971"/>
          </a:xfrm>
          <a:prstGeom prst="rect">
            <a:avLst/>
          </a:prstGeom>
        </p:spPr>
        <p:txBody>
          <a:bodyPr vert="horz" lIns="142135" tIns="71063" rIns="142135" bIns="7106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13926499"/>
            <a:ext cx="4435000" cy="733111"/>
          </a:xfrm>
          <a:prstGeom prst="rect">
            <a:avLst/>
          </a:prstGeom>
        </p:spPr>
        <p:txBody>
          <a:bodyPr vert="horz" lIns="142135" tIns="71063" rIns="142135" bIns="71063" rtlCol="0" anchor="b"/>
          <a:lstStyle>
            <a:lvl1pPr algn="l">
              <a:defRPr sz="2100"/>
            </a:lvl1pPr>
          </a:lstStyle>
          <a:p>
            <a:endParaRPr lang="zh-TW" altLang="en-US"/>
          </a:p>
        </p:txBody>
      </p:sp>
      <p:sp>
        <p:nvSpPr>
          <p:cNvPr id="7" name="投影片編號版面配置區 6"/>
          <p:cNvSpPr>
            <a:spLocks noGrp="1"/>
          </p:cNvSpPr>
          <p:nvPr>
            <p:ph type="sldNum" sz="quarter" idx="5"/>
          </p:nvPr>
        </p:nvSpPr>
        <p:spPr>
          <a:xfrm>
            <a:off x="5797251" y="13926499"/>
            <a:ext cx="4435000" cy="733111"/>
          </a:xfrm>
          <a:prstGeom prst="rect">
            <a:avLst/>
          </a:prstGeom>
        </p:spPr>
        <p:txBody>
          <a:bodyPr vert="horz" lIns="142135" tIns="71063" rIns="142135" bIns="71063" rtlCol="0" anchor="b"/>
          <a:lstStyle>
            <a:lvl1pPr algn="r">
              <a:defRPr sz="2100"/>
            </a:lvl1pPr>
          </a:lstStyle>
          <a:p>
            <a:fld id="{AA4C1979-53CB-497F-A1B8-54C786CEF1A0}" type="slidenum">
              <a:rPr lang="zh-TW" altLang="en-US" smtClean="0"/>
              <a:pPr/>
              <a:t>‹#›</a:t>
            </a:fld>
            <a:endParaRPr lang="zh-TW" altLang="en-US"/>
          </a:p>
        </p:txBody>
      </p:sp>
    </p:spTree>
    <p:extLst>
      <p:ext uri="{BB962C8B-B14F-4D97-AF65-F5344CB8AC3E}">
        <p14:creationId xmlns:p14="http://schemas.microsoft.com/office/powerpoint/2010/main" val="1451853629"/>
      </p:ext>
    </p:extLst>
  </p:cSld>
  <p:clrMap bg1="lt1" tx1="dk1" bg2="lt2" tx2="dk2" accent1="accent1" accent2="accent2" accent3="accent3" accent4="accent4" accent5="accent5" accent6="accent6" hlink="hlink" folHlink="folHlink"/>
  <p:hf hdr="0" ftr="0" dt="0"/>
  <p:notesStyle>
    <a:lvl1pPr marL="0" algn="l" defTabSz="1474735" rtl="0" eaLnBrk="1" latinLnBrk="0" hangingPunct="1">
      <a:defRPr sz="2000" kern="1200">
        <a:solidFill>
          <a:schemeClr val="tx1"/>
        </a:solidFill>
        <a:latin typeface="+mn-lt"/>
        <a:ea typeface="+mn-ea"/>
        <a:cs typeface="+mn-cs"/>
      </a:defRPr>
    </a:lvl1pPr>
    <a:lvl2pPr marL="737368" algn="l" defTabSz="1474735" rtl="0" eaLnBrk="1" latinLnBrk="0" hangingPunct="1">
      <a:defRPr sz="2000" kern="1200">
        <a:solidFill>
          <a:schemeClr val="tx1"/>
        </a:solidFill>
        <a:latin typeface="+mn-lt"/>
        <a:ea typeface="+mn-ea"/>
        <a:cs typeface="+mn-cs"/>
      </a:defRPr>
    </a:lvl2pPr>
    <a:lvl3pPr marL="1474735" algn="l" defTabSz="1474735" rtl="0" eaLnBrk="1" latinLnBrk="0" hangingPunct="1">
      <a:defRPr sz="2000" kern="1200">
        <a:solidFill>
          <a:schemeClr val="tx1"/>
        </a:solidFill>
        <a:latin typeface="+mn-lt"/>
        <a:ea typeface="+mn-ea"/>
        <a:cs typeface="+mn-cs"/>
      </a:defRPr>
    </a:lvl3pPr>
    <a:lvl4pPr marL="2212103" algn="l" defTabSz="1474735" rtl="0" eaLnBrk="1" latinLnBrk="0" hangingPunct="1">
      <a:defRPr sz="2000" kern="1200">
        <a:solidFill>
          <a:schemeClr val="tx1"/>
        </a:solidFill>
        <a:latin typeface="+mn-lt"/>
        <a:ea typeface="+mn-ea"/>
        <a:cs typeface="+mn-cs"/>
      </a:defRPr>
    </a:lvl4pPr>
    <a:lvl5pPr marL="2949470" algn="l" defTabSz="1474735" rtl="0" eaLnBrk="1" latinLnBrk="0" hangingPunct="1">
      <a:defRPr sz="2000" kern="1200">
        <a:solidFill>
          <a:schemeClr val="tx1"/>
        </a:solidFill>
        <a:latin typeface="+mn-lt"/>
        <a:ea typeface="+mn-ea"/>
        <a:cs typeface="+mn-cs"/>
      </a:defRPr>
    </a:lvl5pPr>
    <a:lvl6pPr marL="3686838" algn="l" defTabSz="1474735" rtl="0" eaLnBrk="1" latinLnBrk="0" hangingPunct="1">
      <a:defRPr sz="2000" kern="1200">
        <a:solidFill>
          <a:schemeClr val="tx1"/>
        </a:solidFill>
        <a:latin typeface="+mn-lt"/>
        <a:ea typeface="+mn-ea"/>
        <a:cs typeface="+mn-cs"/>
      </a:defRPr>
    </a:lvl6pPr>
    <a:lvl7pPr marL="4424205" algn="l" defTabSz="1474735" rtl="0" eaLnBrk="1" latinLnBrk="0" hangingPunct="1">
      <a:defRPr sz="2000" kern="1200">
        <a:solidFill>
          <a:schemeClr val="tx1"/>
        </a:solidFill>
        <a:latin typeface="+mn-lt"/>
        <a:ea typeface="+mn-ea"/>
        <a:cs typeface="+mn-cs"/>
      </a:defRPr>
    </a:lvl7pPr>
    <a:lvl8pPr marL="5161573" algn="l" defTabSz="1474735" rtl="0" eaLnBrk="1" latinLnBrk="0" hangingPunct="1">
      <a:defRPr sz="2000" kern="1200">
        <a:solidFill>
          <a:schemeClr val="tx1"/>
        </a:solidFill>
        <a:latin typeface="+mn-lt"/>
        <a:ea typeface="+mn-ea"/>
        <a:cs typeface="+mn-cs"/>
      </a:defRPr>
    </a:lvl8pPr>
    <a:lvl9pPr marL="5898940" algn="l" defTabSz="1474735"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33488" y="1103313"/>
            <a:ext cx="7767637" cy="549275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A4C1979-53CB-497F-A1B8-54C786CEF1A0}" type="slidenum">
              <a:rPr lang="zh-TW" altLang="en-US" smtClean="0"/>
              <a:pPr/>
              <a:t>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3321888"/>
            <a:ext cx="12854146" cy="229215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368" indent="0" algn="ctr">
              <a:buNone/>
              <a:defRPr>
                <a:solidFill>
                  <a:schemeClr val="tx1">
                    <a:tint val="75000"/>
                  </a:schemeClr>
                </a:solidFill>
              </a:defRPr>
            </a:lvl2pPr>
            <a:lvl3pPr marL="1474735" indent="0" algn="ctr">
              <a:buNone/>
              <a:defRPr>
                <a:solidFill>
                  <a:schemeClr val="tx1">
                    <a:tint val="75000"/>
                  </a:schemeClr>
                </a:solidFill>
              </a:defRPr>
            </a:lvl3pPr>
            <a:lvl4pPr marL="2212103" indent="0" algn="ctr">
              <a:buNone/>
              <a:defRPr>
                <a:solidFill>
                  <a:schemeClr val="tx1">
                    <a:tint val="75000"/>
                  </a:schemeClr>
                </a:solidFill>
              </a:defRPr>
            </a:lvl4pPr>
            <a:lvl5pPr marL="2949470" indent="0" algn="ctr">
              <a:buNone/>
              <a:defRPr>
                <a:solidFill>
                  <a:schemeClr val="tx1">
                    <a:tint val="75000"/>
                  </a:schemeClr>
                </a:solidFill>
              </a:defRPr>
            </a:lvl5pPr>
            <a:lvl6pPr marL="3686838" indent="0" algn="ctr">
              <a:buNone/>
              <a:defRPr>
                <a:solidFill>
                  <a:schemeClr val="tx1">
                    <a:tint val="75000"/>
                  </a:schemeClr>
                </a:solidFill>
              </a:defRPr>
            </a:lvl6pPr>
            <a:lvl7pPr marL="4424205" indent="0" algn="ctr">
              <a:buNone/>
              <a:defRPr>
                <a:solidFill>
                  <a:schemeClr val="tx1">
                    <a:tint val="75000"/>
                  </a:schemeClr>
                </a:solidFill>
              </a:defRPr>
            </a:lvl7pPr>
            <a:lvl8pPr marL="5161573" indent="0" algn="ctr">
              <a:buNone/>
              <a:defRPr>
                <a:solidFill>
                  <a:schemeClr val="tx1">
                    <a:tint val="75000"/>
                  </a:schemeClr>
                </a:solidFill>
              </a:defRPr>
            </a:lvl8pPr>
            <a:lvl9pPr marL="58989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1103E-ABF9-4E7B-8F09-D8257F3823BF}" type="datetime1">
              <a:rPr lang="en-US" altLang="zh-TW" smtClean="0"/>
              <a:pPr/>
              <a:t>9/5/2011</a:t>
            </a:fld>
            <a:endParaRPr lang="en-US"/>
          </a:p>
        </p:txBody>
      </p:sp>
      <p:sp>
        <p:nvSpPr>
          <p:cNvPr id="5" name="Footer Placeholder 4"/>
          <p:cNvSpPr>
            <a:spLocks noGrp="1"/>
          </p:cNvSpPr>
          <p:nvPr>
            <p:ph type="ftr" sz="quarter" idx="11"/>
          </p:nvPr>
        </p:nvSpPr>
        <p:spPr/>
        <p:txBody>
          <a:bodyPr/>
          <a:lstStyle/>
          <a:p>
            <a:r>
              <a:rPr lang="en-US" smtClean="0"/>
              <a:t>("Insert", "Texts", "Slide Numbering" to insert) Your Presentation Title Here</a:t>
            </a:r>
            <a:endParaRPr lang="en-US"/>
          </a:p>
        </p:txBody>
      </p:sp>
      <p:sp>
        <p:nvSpPr>
          <p:cNvPr id="6" name="Slide Number Placeholder 5"/>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229110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002B5-21F8-40BB-ADC2-9D097CD8AB81}" type="datetime1">
              <a:rPr lang="en-US" altLang="zh-TW" smtClean="0"/>
              <a:pPr/>
              <a:t>9/5/2011</a:t>
            </a:fld>
            <a:endParaRPr lang="en-US"/>
          </a:p>
        </p:txBody>
      </p:sp>
      <p:sp>
        <p:nvSpPr>
          <p:cNvPr id="5" name="Footer Placeholder 4"/>
          <p:cNvSpPr>
            <a:spLocks noGrp="1"/>
          </p:cNvSpPr>
          <p:nvPr>
            <p:ph type="ftr" sz="quarter" idx="11"/>
          </p:nvPr>
        </p:nvSpPr>
        <p:spPr/>
        <p:txBody>
          <a:bodyPr/>
          <a:lstStyle/>
          <a:p>
            <a:r>
              <a:rPr lang="en-US" smtClean="0"/>
              <a:t>("Insert", "Texts", "Slide Numbering" to insert) Your Presentation Title Here</a:t>
            </a:r>
            <a:endParaRPr lang="en-US"/>
          </a:p>
        </p:txBody>
      </p:sp>
      <p:sp>
        <p:nvSpPr>
          <p:cNvPr id="6" name="Slide Number Placeholder 5"/>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418996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3831" y="1458194"/>
            <a:ext cx="3402568" cy="780942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6126" y="1458193"/>
            <a:ext cx="9955662" cy="780942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2E9499-D26A-4589-866A-97E4B74E82A2}" type="datetime1">
              <a:rPr lang="en-US" altLang="zh-TW" smtClean="0"/>
              <a:pPr/>
              <a:t>9/5/2011</a:t>
            </a:fld>
            <a:endParaRPr lang="en-US"/>
          </a:p>
        </p:txBody>
      </p:sp>
      <p:sp>
        <p:nvSpPr>
          <p:cNvPr id="5" name="Footer Placeholder 4"/>
          <p:cNvSpPr>
            <a:spLocks noGrp="1"/>
          </p:cNvSpPr>
          <p:nvPr>
            <p:ph type="ftr" sz="quarter" idx="11"/>
          </p:nvPr>
        </p:nvSpPr>
        <p:spPr/>
        <p:txBody>
          <a:bodyPr/>
          <a:lstStyle/>
          <a:p>
            <a:r>
              <a:rPr lang="en-US" smtClean="0"/>
              <a:t>("Insert", "Texts", "Slide Numbering" to insert) Your Presentation Title Here</a:t>
            </a:r>
            <a:endParaRPr lang="en-US"/>
          </a:p>
        </p:txBody>
      </p:sp>
      <p:sp>
        <p:nvSpPr>
          <p:cNvPr id="6" name="Slide Number Placeholder 5"/>
          <p:cNvSpPr>
            <a:spLocks noGrp="1"/>
          </p:cNvSpPr>
          <p:nvPr>
            <p:ph type="sldNum" sz="quarter" idx="12"/>
          </p:nvPr>
        </p:nvSpPr>
        <p:spPr/>
        <p:txBody>
          <a:bodyPr/>
          <a:lstStyle/>
          <a:p>
            <a:fld id="{50AEBD20-1DEA-424F-B7DD-E6E5B64730DE}" type="slidenum">
              <a:rPr lang="en-US" smtClean="0"/>
              <a:pPr/>
              <a:t>‹#›</a:t>
            </a:fld>
            <a:endParaRPr lang="en-US" dirty="0"/>
          </a:p>
        </p:txBody>
      </p:sp>
    </p:spTree>
    <p:extLst>
      <p:ext uri="{BB962C8B-B14F-4D97-AF65-F5344CB8AC3E}">
        <p14:creationId xmlns:p14="http://schemas.microsoft.com/office/powerpoint/2010/main" val="217584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D60C-B024-4D3C-A174-C925EAA1C24A}" type="datetime1">
              <a:rPr lang="en-US" altLang="zh-TW" smtClean="0"/>
              <a:pPr/>
              <a:t>9/5/2011</a:t>
            </a:fld>
            <a:endParaRPr lang="en-US"/>
          </a:p>
        </p:txBody>
      </p:sp>
      <p:sp>
        <p:nvSpPr>
          <p:cNvPr id="5" name="Footer Placeholder 4"/>
          <p:cNvSpPr>
            <a:spLocks noGrp="1"/>
          </p:cNvSpPr>
          <p:nvPr>
            <p:ph type="ftr" sz="quarter" idx="11"/>
          </p:nvPr>
        </p:nvSpPr>
        <p:spPr/>
        <p:txBody>
          <a:bodyPr/>
          <a:lstStyle/>
          <a:p>
            <a:r>
              <a:rPr lang="en-US" smtClean="0"/>
              <a:t>("Insert", "Texts", "Slide Numbering" to insert) Your Presentation Title Here</a:t>
            </a:r>
            <a:endParaRPr lang="en-US"/>
          </a:p>
        </p:txBody>
      </p:sp>
      <p:sp>
        <p:nvSpPr>
          <p:cNvPr id="6" name="Slide Number Placeholder 5"/>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144647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574" y="6871501"/>
            <a:ext cx="12854146" cy="2123828"/>
          </a:xfrm>
        </p:spPr>
        <p:txBody>
          <a:bodyPr anchor="t"/>
          <a:lstStyle>
            <a:lvl1pPr algn="l">
              <a:defRPr sz="6500" b="1" cap="all"/>
            </a:lvl1pPr>
          </a:lstStyle>
          <a:p>
            <a:r>
              <a:rPr lang="en-US" smtClean="0"/>
              <a:t>Click to edit Master title style</a:t>
            </a:r>
            <a:endParaRPr lang="en-US"/>
          </a:p>
        </p:txBody>
      </p:sp>
      <p:sp>
        <p:nvSpPr>
          <p:cNvPr id="3" name="Text Placeholder 2"/>
          <p:cNvSpPr>
            <a:spLocks noGrp="1"/>
          </p:cNvSpPr>
          <p:nvPr>
            <p:ph type="body" idx="1"/>
          </p:nvPr>
        </p:nvSpPr>
        <p:spPr>
          <a:xfrm>
            <a:off x="1194574" y="4532321"/>
            <a:ext cx="12854146" cy="2339181"/>
          </a:xfrm>
        </p:spPr>
        <p:txBody>
          <a:bodyPr anchor="b"/>
          <a:lstStyle>
            <a:lvl1pPr marL="0" indent="0">
              <a:buNone/>
              <a:defRPr sz="3200">
                <a:solidFill>
                  <a:schemeClr val="tx1">
                    <a:tint val="75000"/>
                  </a:schemeClr>
                </a:solidFill>
              </a:defRPr>
            </a:lvl1pPr>
            <a:lvl2pPr marL="737368" indent="0">
              <a:buNone/>
              <a:defRPr sz="2900">
                <a:solidFill>
                  <a:schemeClr val="tx1">
                    <a:tint val="75000"/>
                  </a:schemeClr>
                </a:solidFill>
              </a:defRPr>
            </a:lvl2pPr>
            <a:lvl3pPr marL="1474735" indent="0">
              <a:buNone/>
              <a:defRPr sz="2500">
                <a:solidFill>
                  <a:schemeClr val="tx1">
                    <a:tint val="75000"/>
                  </a:schemeClr>
                </a:solidFill>
              </a:defRPr>
            </a:lvl3pPr>
            <a:lvl4pPr marL="2212103" indent="0">
              <a:buNone/>
              <a:defRPr sz="2300">
                <a:solidFill>
                  <a:schemeClr val="tx1">
                    <a:tint val="75000"/>
                  </a:schemeClr>
                </a:solidFill>
              </a:defRPr>
            </a:lvl4pPr>
            <a:lvl5pPr marL="2949470" indent="0">
              <a:buNone/>
              <a:defRPr sz="2300">
                <a:solidFill>
                  <a:schemeClr val="tx1">
                    <a:tint val="75000"/>
                  </a:schemeClr>
                </a:solidFill>
              </a:defRPr>
            </a:lvl5pPr>
            <a:lvl6pPr marL="3686838" indent="0">
              <a:buNone/>
              <a:defRPr sz="2300">
                <a:solidFill>
                  <a:schemeClr val="tx1">
                    <a:tint val="75000"/>
                  </a:schemeClr>
                </a:solidFill>
              </a:defRPr>
            </a:lvl6pPr>
            <a:lvl7pPr marL="4424205" indent="0">
              <a:buNone/>
              <a:defRPr sz="2300">
                <a:solidFill>
                  <a:schemeClr val="tx1">
                    <a:tint val="75000"/>
                  </a:schemeClr>
                </a:solidFill>
              </a:defRPr>
            </a:lvl7pPr>
            <a:lvl8pPr marL="5161573" indent="0">
              <a:buNone/>
              <a:defRPr sz="2300">
                <a:solidFill>
                  <a:schemeClr val="tx1">
                    <a:tint val="75000"/>
                  </a:schemeClr>
                </a:solidFill>
              </a:defRPr>
            </a:lvl8pPr>
            <a:lvl9pPr marL="5898940"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6C5F1-A2CF-47FA-97AD-F01AEB3C60A9}" type="datetime1">
              <a:rPr lang="en-US" altLang="zh-TW" smtClean="0"/>
              <a:pPr/>
              <a:t>9/5/2011</a:t>
            </a:fld>
            <a:endParaRPr lang="en-US"/>
          </a:p>
        </p:txBody>
      </p:sp>
      <p:sp>
        <p:nvSpPr>
          <p:cNvPr id="5" name="Footer Placeholder 4"/>
          <p:cNvSpPr>
            <a:spLocks noGrp="1"/>
          </p:cNvSpPr>
          <p:nvPr>
            <p:ph type="ftr" sz="quarter" idx="11"/>
          </p:nvPr>
        </p:nvSpPr>
        <p:spPr/>
        <p:txBody>
          <a:bodyPr/>
          <a:lstStyle/>
          <a:p>
            <a:r>
              <a:rPr lang="en-US" smtClean="0"/>
              <a:t>("Insert", "Texts", "Slide Numbering" to insert) Your Presentation Title Here</a:t>
            </a:r>
            <a:endParaRPr lang="en-US"/>
          </a:p>
        </p:txBody>
      </p:sp>
      <p:sp>
        <p:nvSpPr>
          <p:cNvPr id="6" name="Slide Number Placeholder 5"/>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323295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6126" y="3256629"/>
            <a:ext cx="6679115" cy="601098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687284" y="3256629"/>
            <a:ext cx="6679115" cy="601098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D70AC-D24A-47AD-8C70-4692217192B9}" type="datetime1">
              <a:rPr lang="en-US" altLang="zh-TW" smtClean="0"/>
              <a:pPr/>
              <a:t>9/5/2011</a:t>
            </a:fld>
            <a:endParaRPr lang="en-US"/>
          </a:p>
        </p:txBody>
      </p:sp>
      <p:sp>
        <p:nvSpPr>
          <p:cNvPr id="6" name="Footer Placeholder 5"/>
          <p:cNvSpPr>
            <a:spLocks noGrp="1"/>
          </p:cNvSpPr>
          <p:nvPr>
            <p:ph type="ftr" sz="quarter" idx="11"/>
          </p:nvPr>
        </p:nvSpPr>
        <p:spPr/>
        <p:txBody>
          <a:bodyPr/>
          <a:lstStyle/>
          <a:p>
            <a:r>
              <a:rPr lang="en-US" smtClean="0"/>
              <a:t>("Insert", "Texts", "Slide Numbering" to insert) Your Presentation Title Here</a:t>
            </a:r>
            <a:endParaRPr lang="en-US"/>
          </a:p>
        </p:txBody>
      </p:sp>
      <p:sp>
        <p:nvSpPr>
          <p:cNvPr id="7" name="Slide Number Placeholder 6"/>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419466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6129" y="3256628"/>
            <a:ext cx="6681741" cy="997555"/>
          </a:xfrm>
        </p:spPr>
        <p:txBody>
          <a:bodyPr anchor="b"/>
          <a:lstStyle>
            <a:lvl1pPr marL="0" indent="0">
              <a:buNone/>
              <a:defRPr sz="3900" b="1"/>
            </a:lvl1pPr>
            <a:lvl2pPr marL="737368" indent="0">
              <a:buNone/>
              <a:defRPr sz="3200" b="1"/>
            </a:lvl2pPr>
            <a:lvl3pPr marL="1474735" indent="0">
              <a:buNone/>
              <a:defRPr sz="2900" b="1"/>
            </a:lvl3pPr>
            <a:lvl4pPr marL="2212103" indent="0">
              <a:buNone/>
              <a:defRPr sz="2500" b="1"/>
            </a:lvl4pPr>
            <a:lvl5pPr marL="2949470" indent="0">
              <a:buNone/>
              <a:defRPr sz="2500" b="1"/>
            </a:lvl5pPr>
            <a:lvl6pPr marL="3686838" indent="0">
              <a:buNone/>
              <a:defRPr sz="2500" b="1"/>
            </a:lvl6pPr>
            <a:lvl7pPr marL="4424205" indent="0">
              <a:buNone/>
              <a:defRPr sz="2500" b="1"/>
            </a:lvl7pPr>
            <a:lvl8pPr marL="5161573" indent="0">
              <a:buNone/>
              <a:defRPr sz="2500" b="1"/>
            </a:lvl8pPr>
            <a:lvl9pPr marL="5898940"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56129" y="4254184"/>
            <a:ext cx="6681741" cy="501343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682034" y="3256628"/>
            <a:ext cx="6684366" cy="997555"/>
          </a:xfrm>
        </p:spPr>
        <p:txBody>
          <a:bodyPr anchor="b"/>
          <a:lstStyle>
            <a:lvl1pPr marL="0" indent="0">
              <a:buNone/>
              <a:defRPr sz="3900" b="1"/>
            </a:lvl1pPr>
            <a:lvl2pPr marL="737368" indent="0">
              <a:buNone/>
              <a:defRPr sz="3200" b="1"/>
            </a:lvl2pPr>
            <a:lvl3pPr marL="1474735" indent="0">
              <a:buNone/>
              <a:defRPr sz="2900" b="1"/>
            </a:lvl3pPr>
            <a:lvl4pPr marL="2212103" indent="0">
              <a:buNone/>
              <a:defRPr sz="2500" b="1"/>
            </a:lvl4pPr>
            <a:lvl5pPr marL="2949470" indent="0">
              <a:buNone/>
              <a:defRPr sz="2500" b="1"/>
            </a:lvl5pPr>
            <a:lvl6pPr marL="3686838" indent="0">
              <a:buNone/>
              <a:defRPr sz="2500" b="1"/>
            </a:lvl6pPr>
            <a:lvl7pPr marL="4424205" indent="0">
              <a:buNone/>
              <a:defRPr sz="2500" b="1"/>
            </a:lvl7pPr>
            <a:lvl8pPr marL="5161573" indent="0">
              <a:buNone/>
              <a:defRPr sz="2500" b="1"/>
            </a:lvl8pPr>
            <a:lvl9pPr marL="5898940" indent="0">
              <a:buNone/>
              <a:defRPr sz="2500" b="1"/>
            </a:lvl9pPr>
          </a:lstStyle>
          <a:p>
            <a:pPr lvl="0"/>
            <a:r>
              <a:rPr lang="en-US" dirty="0" smtClean="0"/>
              <a:t>Click to edit Master text styles</a:t>
            </a:r>
          </a:p>
        </p:txBody>
      </p:sp>
      <p:sp>
        <p:nvSpPr>
          <p:cNvPr id="6" name="Content Placeholder 5"/>
          <p:cNvSpPr>
            <a:spLocks noGrp="1"/>
          </p:cNvSpPr>
          <p:nvPr>
            <p:ph sz="quarter" idx="4"/>
          </p:nvPr>
        </p:nvSpPr>
        <p:spPr>
          <a:xfrm>
            <a:off x="7682034" y="4254184"/>
            <a:ext cx="6684366" cy="501343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A5AE5EF-B427-444B-BD73-FDE0D5858D4E}" type="datetime1">
              <a:rPr lang="en-US" altLang="zh-TW" smtClean="0"/>
              <a:pPr/>
              <a:t>9/5/2011</a:t>
            </a:fld>
            <a:endParaRPr lang="en-US" dirty="0"/>
          </a:p>
        </p:txBody>
      </p:sp>
      <p:sp>
        <p:nvSpPr>
          <p:cNvPr id="8" name="Footer Placeholder 7"/>
          <p:cNvSpPr>
            <a:spLocks noGrp="1"/>
          </p:cNvSpPr>
          <p:nvPr>
            <p:ph type="ftr" sz="quarter" idx="11"/>
          </p:nvPr>
        </p:nvSpPr>
        <p:spPr/>
        <p:txBody>
          <a:bodyPr/>
          <a:lstStyle/>
          <a:p>
            <a:r>
              <a:rPr lang="en-US" smtClean="0"/>
              <a:t>("Insert", "Texts", "Slide Numbering" to insert) Your Presentation Title Here</a:t>
            </a:r>
            <a:endParaRPr lang="en-US"/>
          </a:p>
        </p:txBody>
      </p:sp>
      <p:sp>
        <p:nvSpPr>
          <p:cNvPr id="9" name="Slide Number Placeholder 8"/>
          <p:cNvSpPr>
            <a:spLocks noGrp="1"/>
          </p:cNvSpPr>
          <p:nvPr>
            <p:ph type="sldNum" sz="quarter" idx="12"/>
          </p:nvPr>
        </p:nvSpPr>
        <p:spPr/>
        <p:txBody>
          <a:bodyPr/>
          <a:lstStyle/>
          <a:p>
            <a:fld id="{50AEBD20-1DEA-424F-B7DD-E6E5B64730DE}" type="slidenum">
              <a:rPr lang="en-US" smtClean="0"/>
              <a:pPr/>
              <a:t>‹#›</a:t>
            </a:fld>
            <a:endParaRPr lang="en-US" dirty="0"/>
          </a:p>
        </p:txBody>
      </p:sp>
    </p:spTree>
    <p:extLst>
      <p:ext uri="{BB962C8B-B14F-4D97-AF65-F5344CB8AC3E}">
        <p14:creationId xmlns:p14="http://schemas.microsoft.com/office/powerpoint/2010/main" val="282700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690CE-5A37-4904-8AC8-84014CF8C76F}" type="datetime1">
              <a:rPr lang="en-US" altLang="zh-TW" smtClean="0"/>
              <a:pPr/>
              <a:t>9/5/2011</a:t>
            </a:fld>
            <a:endParaRPr lang="en-US"/>
          </a:p>
        </p:txBody>
      </p:sp>
      <p:sp>
        <p:nvSpPr>
          <p:cNvPr id="4" name="Footer Placeholder 3"/>
          <p:cNvSpPr>
            <a:spLocks noGrp="1"/>
          </p:cNvSpPr>
          <p:nvPr>
            <p:ph type="ftr" sz="quarter" idx="11"/>
          </p:nvPr>
        </p:nvSpPr>
        <p:spPr/>
        <p:txBody>
          <a:bodyPr/>
          <a:lstStyle/>
          <a:p>
            <a:r>
              <a:rPr lang="en-US" smtClean="0"/>
              <a:t>("Insert", "Texts", "Slide Numbering" to insert) Your Presentation Title Here</a:t>
            </a:r>
            <a:endParaRPr lang="en-US"/>
          </a:p>
        </p:txBody>
      </p:sp>
      <p:sp>
        <p:nvSpPr>
          <p:cNvPr id="5" name="Slide Number Placeholder 4"/>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230023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7B61C-798F-4ACD-B0C2-1CBEC02CBFD2}" type="datetime1">
              <a:rPr lang="en-US" altLang="zh-TW" smtClean="0"/>
              <a:pPr/>
              <a:t>9/5/2011</a:t>
            </a:fld>
            <a:endParaRPr lang="en-US"/>
          </a:p>
        </p:txBody>
      </p:sp>
      <p:sp>
        <p:nvSpPr>
          <p:cNvPr id="3" name="Footer Placeholder 2"/>
          <p:cNvSpPr>
            <a:spLocks noGrp="1"/>
          </p:cNvSpPr>
          <p:nvPr>
            <p:ph type="ftr" sz="quarter" idx="11"/>
          </p:nvPr>
        </p:nvSpPr>
        <p:spPr/>
        <p:txBody>
          <a:bodyPr/>
          <a:lstStyle/>
          <a:p>
            <a:r>
              <a:rPr lang="en-US" smtClean="0"/>
              <a:t>("Insert", "Texts", "Slide Numbering" to insert) Your Presentation Title Here</a:t>
            </a:r>
            <a:endParaRPr lang="en-US"/>
          </a:p>
        </p:txBody>
      </p:sp>
      <p:sp>
        <p:nvSpPr>
          <p:cNvPr id="4" name="Slide Number Placeholder 3"/>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30978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128" y="1458193"/>
            <a:ext cx="4975207" cy="1150350"/>
          </a:xfrm>
        </p:spPr>
        <p:txBody>
          <a:bodyPr anchor="b"/>
          <a:lstStyle>
            <a:lvl1pPr algn="l">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5912486" y="1458194"/>
            <a:ext cx="8453913" cy="7809422"/>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56128" y="2608544"/>
            <a:ext cx="4975207" cy="6659073"/>
          </a:xfrm>
        </p:spPr>
        <p:txBody>
          <a:bodyPr/>
          <a:lstStyle>
            <a:lvl1pPr marL="0" indent="0">
              <a:buNone/>
              <a:defRPr sz="2300"/>
            </a:lvl1pPr>
            <a:lvl2pPr marL="737368" indent="0">
              <a:buNone/>
              <a:defRPr sz="2000"/>
            </a:lvl2pPr>
            <a:lvl3pPr marL="1474735" indent="0">
              <a:buNone/>
              <a:defRPr sz="1600"/>
            </a:lvl3pPr>
            <a:lvl4pPr marL="2212103" indent="0">
              <a:buNone/>
              <a:defRPr sz="1500"/>
            </a:lvl4pPr>
            <a:lvl5pPr marL="2949470" indent="0">
              <a:buNone/>
              <a:defRPr sz="1500"/>
            </a:lvl5pPr>
            <a:lvl6pPr marL="3686838" indent="0">
              <a:buNone/>
              <a:defRPr sz="1500"/>
            </a:lvl6pPr>
            <a:lvl7pPr marL="4424205" indent="0">
              <a:buNone/>
              <a:defRPr sz="1500"/>
            </a:lvl7pPr>
            <a:lvl8pPr marL="5161573" indent="0">
              <a:buNone/>
              <a:defRPr sz="1500"/>
            </a:lvl8pPr>
            <a:lvl9pPr marL="5898940" indent="0">
              <a:buNone/>
              <a:defRPr sz="15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8D2149D-DA9E-4FB7-9B61-7CEADA2F9A2A}" type="datetime1">
              <a:rPr lang="en-US" altLang="zh-TW" smtClean="0"/>
              <a:pPr/>
              <a:t>9/5/2011</a:t>
            </a:fld>
            <a:endParaRPr lang="en-US"/>
          </a:p>
        </p:txBody>
      </p:sp>
      <p:sp>
        <p:nvSpPr>
          <p:cNvPr id="6" name="Footer Placeholder 5"/>
          <p:cNvSpPr>
            <a:spLocks noGrp="1"/>
          </p:cNvSpPr>
          <p:nvPr>
            <p:ph type="ftr" sz="quarter" idx="11"/>
          </p:nvPr>
        </p:nvSpPr>
        <p:spPr/>
        <p:txBody>
          <a:bodyPr/>
          <a:lstStyle/>
          <a:p>
            <a:r>
              <a:rPr lang="en-US" smtClean="0"/>
              <a:t>("Insert", "Texts", "Slide Numbering" to insert) Your Presentation Title Here</a:t>
            </a:r>
            <a:endParaRPr lang="en-US"/>
          </a:p>
        </p:txBody>
      </p:sp>
      <p:sp>
        <p:nvSpPr>
          <p:cNvPr id="7" name="Slide Number Placeholder 6"/>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122219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121" y="7485380"/>
            <a:ext cx="9073515" cy="534670"/>
          </a:xfrm>
        </p:spPr>
        <p:txBody>
          <a:bodyPr anchor="b"/>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4121" y="1474395"/>
            <a:ext cx="9073515" cy="5897122"/>
          </a:xfrm>
        </p:spPr>
        <p:txBody>
          <a:bodyPr/>
          <a:lstStyle>
            <a:lvl1pPr marL="0" indent="0">
              <a:buNone/>
              <a:defRPr sz="5200"/>
            </a:lvl1pPr>
            <a:lvl2pPr marL="737368" indent="0">
              <a:buNone/>
              <a:defRPr sz="4500"/>
            </a:lvl2pPr>
            <a:lvl3pPr marL="1474735" indent="0">
              <a:buNone/>
              <a:defRPr sz="3900"/>
            </a:lvl3pPr>
            <a:lvl4pPr marL="2212103" indent="0">
              <a:buNone/>
              <a:defRPr sz="3200"/>
            </a:lvl4pPr>
            <a:lvl5pPr marL="2949470" indent="0">
              <a:buNone/>
              <a:defRPr sz="3200"/>
            </a:lvl5pPr>
            <a:lvl6pPr marL="3686838" indent="0">
              <a:buNone/>
              <a:defRPr sz="3200"/>
            </a:lvl6pPr>
            <a:lvl7pPr marL="4424205" indent="0">
              <a:buNone/>
              <a:defRPr sz="3200"/>
            </a:lvl7pPr>
            <a:lvl8pPr marL="5161573" indent="0">
              <a:buNone/>
              <a:defRPr sz="3200"/>
            </a:lvl8pPr>
            <a:lvl9pPr marL="5898940" indent="0">
              <a:buNone/>
              <a:defRPr sz="3200"/>
            </a:lvl9pPr>
          </a:lstStyle>
          <a:p>
            <a:endParaRPr lang="en-US" dirty="0"/>
          </a:p>
        </p:txBody>
      </p:sp>
      <p:sp>
        <p:nvSpPr>
          <p:cNvPr id="4" name="Text Placeholder 3"/>
          <p:cNvSpPr>
            <a:spLocks noGrp="1"/>
          </p:cNvSpPr>
          <p:nvPr>
            <p:ph type="body" sz="half" idx="2"/>
          </p:nvPr>
        </p:nvSpPr>
        <p:spPr>
          <a:xfrm>
            <a:off x="2964121" y="8020052"/>
            <a:ext cx="9073515" cy="1254989"/>
          </a:xfrm>
        </p:spPr>
        <p:txBody>
          <a:bodyPr/>
          <a:lstStyle>
            <a:lvl1pPr marL="0" indent="0">
              <a:buNone/>
              <a:defRPr sz="2300"/>
            </a:lvl1pPr>
            <a:lvl2pPr marL="737368" indent="0">
              <a:buNone/>
              <a:defRPr sz="2000"/>
            </a:lvl2pPr>
            <a:lvl3pPr marL="1474735" indent="0">
              <a:buNone/>
              <a:defRPr sz="1600"/>
            </a:lvl3pPr>
            <a:lvl4pPr marL="2212103" indent="0">
              <a:buNone/>
              <a:defRPr sz="1500"/>
            </a:lvl4pPr>
            <a:lvl5pPr marL="2949470" indent="0">
              <a:buNone/>
              <a:defRPr sz="1500"/>
            </a:lvl5pPr>
            <a:lvl6pPr marL="3686838" indent="0">
              <a:buNone/>
              <a:defRPr sz="1500"/>
            </a:lvl6pPr>
            <a:lvl7pPr marL="4424205" indent="0">
              <a:buNone/>
              <a:defRPr sz="1500"/>
            </a:lvl7pPr>
            <a:lvl8pPr marL="5161573" indent="0">
              <a:buNone/>
              <a:defRPr sz="1500"/>
            </a:lvl8pPr>
            <a:lvl9pPr marL="5898940" indent="0">
              <a:buNone/>
              <a:defRPr sz="15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04C10E0-95B4-4166-8318-C15935079CE7}" type="datetime1">
              <a:rPr lang="en-US" altLang="zh-TW" smtClean="0"/>
              <a:pPr/>
              <a:t>9/5/2011</a:t>
            </a:fld>
            <a:endParaRPr lang="en-US"/>
          </a:p>
        </p:txBody>
      </p:sp>
      <p:sp>
        <p:nvSpPr>
          <p:cNvPr id="6" name="Footer Placeholder 5"/>
          <p:cNvSpPr>
            <a:spLocks noGrp="1"/>
          </p:cNvSpPr>
          <p:nvPr>
            <p:ph type="ftr" sz="quarter" idx="11"/>
          </p:nvPr>
        </p:nvSpPr>
        <p:spPr/>
        <p:txBody>
          <a:bodyPr/>
          <a:lstStyle/>
          <a:p>
            <a:r>
              <a:rPr lang="en-US" smtClean="0"/>
              <a:t>("Insert", "Texts", "Slide Numbering" to insert) Your Presentation Title Here</a:t>
            </a:r>
            <a:endParaRPr lang="en-US"/>
          </a:p>
        </p:txBody>
      </p:sp>
      <p:sp>
        <p:nvSpPr>
          <p:cNvPr id="7" name="Slide Number Placeholder 6"/>
          <p:cNvSpPr>
            <a:spLocks noGrp="1"/>
          </p:cNvSpPr>
          <p:nvPr>
            <p:ph type="sldNum" sz="quarter" idx="12"/>
          </p:nvPr>
        </p:nvSpPr>
        <p:spPr/>
        <p:txBody>
          <a:bodyPr/>
          <a:lstStyle/>
          <a:p>
            <a:fld id="{50AEBD20-1DEA-424F-B7DD-E6E5B64730DE}" type="slidenum">
              <a:rPr lang="en-US" smtClean="0"/>
              <a:pPr/>
              <a:t>‹#›</a:t>
            </a:fld>
            <a:endParaRPr lang="en-US"/>
          </a:p>
        </p:txBody>
      </p:sp>
    </p:spTree>
    <p:extLst>
      <p:ext uri="{BB962C8B-B14F-4D97-AF65-F5344CB8AC3E}">
        <p14:creationId xmlns:p14="http://schemas.microsoft.com/office/powerpoint/2010/main" val="30265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126" y="1474393"/>
            <a:ext cx="13610273" cy="1782233"/>
          </a:xfrm>
          <a:prstGeom prst="rect">
            <a:avLst/>
          </a:prstGeom>
        </p:spPr>
        <p:txBody>
          <a:bodyPr vert="horz" lIns="147473" tIns="73737" rIns="147473" bIns="7373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6126" y="3256629"/>
            <a:ext cx="13610273" cy="5944671"/>
          </a:xfrm>
          <a:prstGeom prst="rect">
            <a:avLst/>
          </a:prstGeom>
        </p:spPr>
        <p:txBody>
          <a:bodyPr vert="horz" lIns="147473" tIns="73737" rIns="147473" bIns="73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6126" y="9267616"/>
            <a:ext cx="3528589" cy="569325"/>
          </a:xfrm>
          <a:prstGeom prst="rect">
            <a:avLst/>
          </a:prstGeom>
        </p:spPr>
        <p:txBody>
          <a:bodyPr vert="horz" lIns="147473" tIns="73737" rIns="147473" bIns="73737" rtlCol="0" anchor="ctr"/>
          <a:lstStyle>
            <a:lvl1pPr algn="l">
              <a:defRPr sz="2000">
                <a:solidFill>
                  <a:schemeClr val="tx1">
                    <a:tint val="75000"/>
                  </a:schemeClr>
                </a:solidFill>
              </a:defRPr>
            </a:lvl1pPr>
          </a:lstStyle>
          <a:p>
            <a:fld id="{EAAD3097-4C37-4C9A-891D-F07D9AA9838D}" type="datetime1">
              <a:rPr lang="en-US" altLang="zh-TW" smtClean="0"/>
              <a:pPr/>
              <a:t>9/5/2011</a:t>
            </a:fld>
            <a:endParaRPr lang="en-US" dirty="0"/>
          </a:p>
        </p:txBody>
      </p:sp>
      <p:sp>
        <p:nvSpPr>
          <p:cNvPr id="5" name="Footer Placeholder 4"/>
          <p:cNvSpPr>
            <a:spLocks noGrp="1"/>
          </p:cNvSpPr>
          <p:nvPr>
            <p:ph type="ftr" sz="quarter" idx="3"/>
          </p:nvPr>
        </p:nvSpPr>
        <p:spPr>
          <a:xfrm>
            <a:off x="5166863" y="9267616"/>
            <a:ext cx="4788800" cy="569325"/>
          </a:xfrm>
          <a:prstGeom prst="rect">
            <a:avLst/>
          </a:prstGeom>
        </p:spPr>
        <p:txBody>
          <a:bodyPr vert="horz" lIns="147473" tIns="73737" rIns="147473" bIns="73737" rtlCol="0" anchor="ctr"/>
          <a:lstStyle>
            <a:lvl1pPr algn="ctr">
              <a:defRPr sz="2000">
                <a:solidFill>
                  <a:schemeClr val="tx1">
                    <a:tint val="75000"/>
                  </a:schemeClr>
                </a:solidFill>
              </a:defRPr>
            </a:lvl1pPr>
          </a:lstStyle>
          <a:p>
            <a:r>
              <a:rPr lang="en-US" smtClean="0"/>
              <a:t>("Insert", "Texts", "Slide Numbering" to insert) Your Presentation Title Here</a:t>
            </a:r>
            <a:endParaRPr lang="en-US" dirty="0"/>
          </a:p>
        </p:txBody>
      </p:sp>
      <p:sp>
        <p:nvSpPr>
          <p:cNvPr id="6" name="Slide Number Placeholder 5"/>
          <p:cNvSpPr>
            <a:spLocks noGrp="1"/>
          </p:cNvSpPr>
          <p:nvPr>
            <p:ph type="sldNum" sz="quarter" idx="4"/>
          </p:nvPr>
        </p:nvSpPr>
        <p:spPr>
          <a:xfrm>
            <a:off x="10837810" y="9267616"/>
            <a:ext cx="3528589" cy="569325"/>
          </a:xfrm>
          <a:prstGeom prst="rect">
            <a:avLst/>
          </a:prstGeom>
        </p:spPr>
        <p:txBody>
          <a:bodyPr vert="horz" lIns="147473" tIns="73737" rIns="147473" bIns="73737" rtlCol="0" anchor="ctr"/>
          <a:lstStyle>
            <a:lvl1pPr algn="r">
              <a:defRPr sz="2000">
                <a:solidFill>
                  <a:schemeClr val="tx1">
                    <a:tint val="75000"/>
                  </a:schemeClr>
                </a:solidFill>
              </a:defRPr>
            </a:lvl1pPr>
          </a:lstStyle>
          <a:p>
            <a:fld id="{50AEBD20-1DEA-424F-B7DD-E6E5B64730DE}" type="slidenum">
              <a:rPr lang="en-US" smtClean="0"/>
              <a:pPr/>
              <a:t>‹#›</a:t>
            </a:fld>
            <a:endParaRPr lang="en-US"/>
          </a:p>
        </p:txBody>
      </p:sp>
      <p:pic>
        <p:nvPicPr>
          <p:cNvPr id="1027" name="Picture 3" descr="S:\Website Source\export cropped graphics 22 (2011 08 01)\co-org2(300ppi)-10.png"/>
          <p:cNvPicPr>
            <a:picLocks noChangeAspect="1" noChangeArrowheads="1"/>
          </p:cNvPicPr>
          <p:nvPr userDrawn="1"/>
        </p:nvPicPr>
        <p:blipFill>
          <a:blip r:embed="rId13"/>
          <a:srcRect/>
          <a:stretch>
            <a:fillRect/>
          </a:stretch>
        </p:blipFill>
        <p:spPr bwMode="auto">
          <a:xfrm>
            <a:off x="8248615" y="10110218"/>
            <a:ext cx="6188349" cy="471087"/>
          </a:xfrm>
          <a:prstGeom prst="rect">
            <a:avLst/>
          </a:prstGeom>
          <a:noFill/>
        </p:spPr>
      </p:pic>
      <p:pic>
        <p:nvPicPr>
          <p:cNvPr id="1028" name="Picture 4" descr="S:\Website Source\export cropped graphics 22 (2011 08 01)\organizers(300ppi)-10.png"/>
          <p:cNvPicPr>
            <a:picLocks noChangeAspect="1" noChangeArrowheads="1"/>
          </p:cNvPicPr>
          <p:nvPr userDrawn="1"/>
        </p:nvPicPr>
        <p:blipFill>
          <a:blip r:embed="rId14"/>
          <a:srcRect/>
          <a:stretch>
            <a:fillRect/>
          </a:stretch>
        </p:blipFill>
        <p:spPr bwMode="auto">
          <a:xfrm>
            <a:off x="718878" y="9733729"/>
            <a:ext cx="1907077" cy="833432"/>
          </a:xfrm>
          <a:prstGeom prst="rect">
            <a:avLst/>
          </a:prstGeom>
          <a:noFill/>
        </p:spPr>
      </p:pic>
      <p:pic>
        <p:nvPicPr>
          <p:cNvPr id="8" name="Picture 5" descr="S:\Website Source\export cropped graphics 22 (2011 08 01)\co-org1(300ppi)-10.png"/>
          <p:cNvPicPr>
            <a:picLocks noChangeAspect="1" noChangeArrowheads="1"/>
          </p:cNvPicPr>
          <p:nvPr userDrawn="1"/>
        </p:nvPicPr>
        <p:blipFill>
          <a:blip r:embed="rId15"/>
          <a:srcRect/>
          <a:stretch>
            <a:fillRect/>
          </a:stretch>
        </p:blipFill>
        <p:spPr bwMode="auto">
          <a:xfrm>
            <a:off x="2812184" y="9768489"/>
            <a:ext cx="5328287" cy="812816"/>
          </a:xfrm>
          <a:prstGeom prst="rect">
            <a:avLst/>
          </a:prstGeom>
          <a:noFill/>
        </p:spPr>
      </p:pic>
      <p:pic>
        <p:nvPicPr>
          <p:cNvPr id="7" name="Picture 2" descr="S:\Website Source\export cropped graphics 22 (2011 08 01)\top bar 300 ppi.png"/>
          <p:cNvPicPr>
            <a:picLocks noChangeAspect="1" noChangeArrowheads="1"/>
          </p:cNvPicPr>
          <p:nvPr userDrawn="1"/>
        </p:nvPicPr>
        <p:blipFill>
          <a:blip r:embed="rId16"/>
          <a:srcRect r="1810" b="1087"/>
          <a:stretch>
            <a:fillRect/>
          </a:stretch>
        </p:blipFill>
        <p:spPr bwMode="auto">
          <a:xfrm>
            <a:off x="-36006" y="-1"/>
            <a:ext cx="15158531" cy="1501568"/>
          </a:xfrm>
          <a:prstGeom prst="rect">
            <a:avLst/>
          </a:prstGeom>
          <a:noFill/>
        </p:spPr>
      </p:pic>
    </p:spTree>
    <p:extLst>
      <p:ext uri="{BB962C8B-B14F-4D97-AF65-F5344CB8AC3E}">
        <p14:creationId xmlns:p14="http://schemas.microsoft.com/office/powerpoint/2010/main" val="287178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737368" rtl="0" eaLnBrk="1" latinLnBrk="0" hangingPunct="1">
        <a:spcBef>
          <a:spcPct val="0"/>
        </a:spcBef>
        <a:buNone/>
        <a:defRPr sz="7100" kern="1200">
          <a:solidFill>
            <a:schemeClr val="tx1"/>
          </a:solidFill>
          <a:latin typeface="+mj-lt"/>
          <a:ea typeface="+mj-ea"/>
          <a:cs typeface="+mj-cs"/>
        </a:defRPr>
      </a:lvl1pPr>
    </p:titleStyle>
    <p:bodyStyle>
      <a:lvl1pPr marL="553026" indent="-553026" algn="l" defTabSz="737368" rtl="0" eaLnBrk="1" latinLnBrk="0" hangingPunct="1">
        <a:spcBef>
          <a:spcPct val="20000"/>
        </a:spcBef>
        <a:buFont typeface="Arial"/>
        <a:buChar char="•"/>
        <a:defRPr sz="5200" kern="1200">
          <a:solidFill>
            <a:schemeClr val="tx1"/>
          </a:solidFill>
          <a:latin typeface="+mn-lt"/>
          <a:ea typeface="+mn-ea"/>
          <a:cs typeface="+mn-cs"/>
        </a:defRPr>
      </a:lvl1pPr>
      <a:lvl2pPr marL="1198222" indent="-460855" algn="l" defTabSz="737368" rtl="0" eaLnBrk="1" latinLnBrk="0" hangingPunct="1">
        <a:spcBef>
          <a:spcPct val="20000"/>
        </a:spcBef>
        <a:buFont typeface="Arial"/>
        <a:buChar char="–"/>
        <a:defRPr sz="4500" kern="1200">
          <a:solidFill>
            <a:schemeClr val="tx1"/>
          </a:solidFill>
          <a:latin typeface="+mn-lt"/>
          <a:ea typeface="+mn-ea"/>
          <a:cs typeface="+mn-cs"/>
        </a:defRPr>
      </a:lvl2pPr>
      <a:lvl3pPr marL="1843419" indent="-368684" algn="l" defTabSz="737368" rtl="0" eaLnBrk="1" latinLnBrk="0" hangingPunct="1">
        <a:spcBef>
          <a:spcPct val="20000"/>
        </a:spcBef>
        <a:buFont typeface="Arial"/>
        <a:buChar char="•"/>
        <a:defRPr sz="3900" kern="1200">
          <a:solidFill>
            <a:schemeClr val="tx1"/>
          </a:solidFill>
          <a:latin typeface="+mn-lt"/>
          <a:ea typeface="+mn-ea"/>
          <a:cs typeface="+mn-cs"/>
        </a:defRPr>
      </a:lvl3pPr>
      <a:lvl4pPr marL="2580786" indent="-368684" algn="l" defTabSz="737368" rtl="0" eaLnBrk="1" latinLnBrk="0" hangingPunct="1">
        <a:spcBef>
          <a:spcPct val="20000"/>
        </a:spcBef>
        <a:buFont typeface="Arial"/>
        <a:buChar char="–"/>
        <a:defRPr sz="3200" kern="1200">
          <a:solidFill>
            <a:schemeClr val="tx1"/>
          </a:solidFill>
          <a:latin typeface="+mn-lt"/>
          <a:ea typeface="+mn-ea"/>
          <a:cs typeface="+mn-cs"/>
        </a:defRPr>
      </a:lvl4pPr>
      <a:lvl5pPr marL="3318154" indent="-368684" algn="l" defTabSz="737368" rtl="0" eaLnBrk="1" latinLnBrk="0" hangingPunct="1">
        <a:spcBef>
          <a:spcPct val="20000"/>
        </a:spcBef>
        <a:buFont typeface="Arial"/>
        <a:buChar char="»"/>
        <a:defRPr sz="3200" kern="1200">
          <a:solidFill>
            <a:schemeClr val="tx1"/>
          </a:solidFill>
          <a:latin typeface="+mn-lt"/>
          <a:ea typeface="+mn-ea"/>
          <a:cs typeface="+mn-cs"/>
        </a:defRPr>
      </a:lvl5pPr>
      <a:lvl6pPr marL="4055521" indent="-368684" algn="l" defTabSz="737368" rtl="0" eaLnBrk="1" latinLnBrk="0" hangingPunct="1">
        <a:spcBef>
          <a:spcPct val="20000"/>
        </a:spcBef>
        <a:buFont typeface="Arial"/>
        <a:buChar char="•"/>
        <a:defRPr sz="3200" kern="1200">
          <a:solidFill>
            <a:schemeClr val="tx1"/>
          </a:solidFill>
          <a:latin typeface="+mn-lt"/>
          <a:ea typeface="+mn-ea"/>
          <a:cs typeface="+mn-cs"/>
        </a:defRPr>
      </a:lvl6pPr>
      <a:lvl7pPr marL="4792889" indent="-368684" algn="l" defTabSz="737368" rtl="0" eaLnBrk="1" latinLnBrk="0" hangingPunct="1">
        <a:spcBef>
          <a:spcPct val="20000"/>
        </a:spcBef>
        <a:buFont typeface="Arial"/>
        <a:buChar char="•"/>
        <a:defRPr sz="3200" kern="1200">
          <a:solidFill>
            <a:schemeClr val="tx1"/>
          </a:solidFill>
          <a:latin typeface="+mn-lt"/>
          <a:ea typeface="+mn-ea"/>
          <a:cs typeface="+mn-cs"/>
        </a:defRPr>
      </a:lvl7pPr>
      <a:lvl8pPr marL="5530257" indent="-368684" algn="l" defTabSz="737368" rtl="0" eaLnBrk="1" latinLnBrk="0" hangingPunct="1">
        <a:spcBef>
          <a:spcPct val="20000"/>
        </a:spcBef>
        <a:buFont typeface="Arial"/>
        <a:buChar char="•"/>
        <a:defRPr sz="3200" kern="1200">
          <a:solidFill>
            <a:schemeClr val="tx1"/>
          </a:solidFill>
          <a:latin typeface="+mn-lt"/>
          <a:ea typeface="+mn-ea"/>
          <a:cs typeface="+mn-cs"/>
        </a:defRPr>
      </a:lvl8pPr>
      <a:lvl9pPr marL="6267624" indent="-368684" algn="l" defTabSz="737368"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7368" rtl="0" eaLnBrk="1" latinLnBrk="0" hangingPunct="1">
        <a:defRPr sz="2900" kern="1200">
          <a:solidFill>
            <a:schemeClr val="tx1"/>
          </a:solidFill>
          <a:latin typeface="+mn-lt"/>
          <a:ea typeface="+mn-ea"/>
          <a:cs typeface="+mn-cs"/>
        </a:defRPr>
      </a:lvl1pPr>
      <a:lvl2pPr marL="737368" algn="l" defTabSz="737368" rtl="0" eaLnBrk="1" latinLnBrk="0" hangingPunct="1">
        <a:defRPr sz="2900" kern="1200">
          <a:solidFill>
            <a:schemeClr val="tx1"/>
          </a:solidFill>
          <a:latin typeface="+mn-lt"/>
          <a:ea typeface="+mn-ea"/>
          <a:cs typeface="+mn-cs"/>
        </a:defRPr>
      </a:lvl2pPr>
      <a:lvl3pPr marL="1474735" algn="l" defTabSz="737368" rtl="0" eaLnBrk="1" latinLnBrk="0" hangingPunct="1">
        <a:defRPr sz="2900" kern="1200">
          <a:solidFill>
            <a:schemeClr val="tx1"/>
          </a:solidFill>
          <a:latin typeface="+mn-lt"/>
          <a:ea typeface="+mn-ea"/>
          <a:cs typeface="+mn-cs"/>
        </a:defRPr>
      </a:lvl3pPr>
      <a:lvl4pPr marL="2212103" algn="l" defTabSz="737368" rtl="0" eaLnBrk="1" latinLnBrk="0" hangingPunct="1">
        <a:defRPr sz="2900" kern="1200">
          <a:solidFill>
            <a:schemeClr val="tx1"/>
          </a:solidFill>
          <a:latin typeface="+mn-lt"/>
          <a:ea typeface="+mn-ea"/>
          <a:cs typeface="+mn-cs"/>
        </a:defRPr>
      </a:lvl4pPr>
      <a:lvl5pPr marL="2949470" algn="l" defTabSz="737368" rtl="0" eaLnBrk="1" latinLnBrk="0" hangingPunct="1">
        <a:defRPr sz="2900" kern="1200">
          <a:solidFill>
            <a:schemeClr val="tx1"/>
          </a:solidFill>
          <a:latin typeface="+mn-lt"/>
          <a:ea typeface="+mn-ea"/>
          <a:cs typeface="+mn-cs"/>
        </a:defRPr>
      </a:lvl5pPr>
      <a:lvl6pPr marL="3686838" algn="l" defTabSz="737368" rtl="0" eaLnBrk="1" latinLnBrk="0" hangingPunct="1">
        <a:defRPr sz="2900" kern="1200">
          <a:solidFill>
            <a:schemeClr val="tx1"/>
          </a:solidFill>
          <a:latin typeface="+mn-lt"/>
          <a:ea typeface="+mn-ea"/>
          <a:cs typeface="+mn-cs"/>
        </a:defRPr>
      </a:lvl6pPr>
      <a:lvl7pPr marL="4424205" algn="l" defTabSz="737368" rtl="0" eaLnBrk="1" latinLnBrk="0" hangingPunct="1">
        <a:defRPr sz="2900" kern="1200">
          <a:solidFill>
            <a:schemeClr val="tx1"/>
          </a:solidFill>
          <a:latin typeface="+mn-lt"/>
          <a:ea typeface="+mn-ea"/>
          <a:cs typeface="+mn-cs"/>
        </a:defRPr>
      </a:lvl7pPr>
      <a:lvl8pPr marL="5161573" algn="l" defTabSz="737368" rtl="0" eaLnBrk="1" latinLnBrk="0" hangingPunct="1">
        <a:defRPr sz="2900" kern="1200">
          <a:solidFill>
            <a:schemeClr val="tx1"/>
          </a:solidFill>
          <a:latin typeface="+mn-lt"/>
          <a:ea typeface="+mn-ea"/>
          <a:cs typeface="+mn-cs"/>
        </a:defRPr>
      </a:lvl8pPr>
      <a:lvl9pPr marL="5898940" algn="l" defTabSz="73736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ortal.campusvirtualsp.org/virtualcampus/drupal/index.php?q=en" TargetMode="External"/><Relationship Id="rId13" Type="http://schemas.microsoft.com/office/2007/relationships/hdphoto" Target="../media/hdphoto2.wdp"/><Relationship Id="rId3" Type="http://schemas.openxmlformats.org/officeDocument/2006/relationships/hyperlink" Target="http://eresearchcollaboratory.blogspot.com/" TargetMode="External"/><Relationship Id="rId7" Type="http://schemas.openxmlformats.org/officeDocument/2006/relationships/hyperlink" Target="http://regional.bvsalud.org/php/bvsnet.php?lang=en"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ebbrain.com/brainpage/brain/0673AB99-E205-2FB2-2976-47144CC20F25/#-14" TargetMode="External"/><Relationship Id="rId11" Type="http://schemas.microsoft.com/office/2007/relationships/hdphoto" Target="../media/hdphoto1.wdp"/><Relationship Id="rId5" Type="http://schemas.openxmlformats.org/officeDocument/2006/relationships/hyperlink" Target="http://www.thebrain.com/" TargetMode="External"/><Relationship Id="rId10" Type="http://schemas.openxmlformats.org/officeDocument/2006/relationships/image" Target="../media/image5.png"/><Relationship Id="rId4" Type="http://schemas.openxmlformats.org/officeDocument/2006/relationships/hyperlink" Target="mailto:annseror@eresearchcollaboratory.com" TargetMode="External"/><Relationship Id="rId9" Type="http://schemas.openxmlformats.org/officeDocument/2006/relationships/hyperlink" Target="http://regional.bvsalud.org/php/index.php?lang=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126" y="1474393"/>
            <a:ext cx="13610273" cy="1016559"/>
          </a:xfrm>
        </p:spPr>
        <p:txBody>
          <a:bodyPr>
            <a:normAutofit fontScale="90000"/>
          </a:bodyPr>
          <a:lstStyle/>
          <a:p>
            <a:pPr lvl="0">
              <a:spcBef>
                <a:spcPts val="0"/>
              </a:spcBef>
            </a:pPr>
            <a:r>
              <a:rPr lang="en-US" sz="3600" b="1" dirty="0" smtClean="0">
                <a:solidFill>
                  <a:prstClr val="black"/>
                </a:solidFill>
                <a:ea typeface="+mn-ea"/>
                <a:cs typeface="+mn-cs"/>
              </a:rPr>
              <a:t/>
            </a:r>
            <a:br>
              <a:rPr lang="en-US" sz="3600" b="1" dirty="0" smtClean="0">
                <a:solidFill>
                  <a:prstClr val="black"/>
                </a:solidFill>
                <a:ea typeface="+mn-ea"/>
                <a:cs typeface="+mn-cs"/>
              </a:rPr>
            </a:br>
            <a:r>
              <a:rPr lang="en-US" sz="3600" b="1" dirty="0">
                <a:solidFill>
                  <a:prstClr val="black"/>
                </a:solidFill>
                <a:ea typeface="+mn-ea"/>
                <a:cs typeface="+mn-cs"/>
              </a:rPr>
              <a:t/>
            </a:r>
            <a:br>
              <a:rPr lang="en-US" sz="3600" b="1" dirty="0">
                <a:solidFill>
                  <a:prstClr val="black"/>
                </a:solidFill>
                <a:ea typeface="+mn-ea"/>
                <a:cs typeface="+mn-cs"/>
              </a:rPr>
            </a:br>
            <a:r>
              <a:rPr lang="en-US" sz="3600" b="1" dirty="0" smtClean="0">
                <a:solidFill>
                  <a:prstClr val="black"/>
                </a:solidFill>
                <a:ea typeface="+mn-ea"/>
                <a:cs typeface="+mn-cs"/>
              </a:rPr>
              <a:t>Virtual  </a:t>
            </a:r>
            <a:r>
              <a:rPr lang="en-US" sz="3600" b="1" dirty="0">
                <a:solidFill>
                  <a:prstClr val="black"/>
                </a:solidFill>
                <a:ea typeface="+mn-ea"/>
                <a:cs typeface="+mn-cs"/>
              </a:rPr>
              <a:t>Health  Information  Infrastructures:    Scale  and  Scope</a:t>
            </a:r>
            <a:br>
              <a:rPr lang="en-US" sz="3600" b="1" dirty="0">
                <a:solidFill>
                  <a:prstClr val="black"/>
                </a:solidFill>
                <a:ea typeface="+mn-ea"/>
                <a:cs typeface="+mn-cs"/>
              </a:rPr>
            </a:br>
            <a:r>
              <a:rPr lang="en-US" sz="1800" b="1" dirty="0">
                <a:solidFill>
                  <a:prstClr val="black"/>
                </a:solidFill>
                <a:ea typeface="+mn-ea"/>
                <a:cs typeface="+mn-cs"/>
              </a:rPr>
              <a:t>Ann </a:t>
            </a:r>
            <a:r>
              <a:rPr lang="en-US" sz="1800" b="1" dirty="0" err="1">
                <a:solidFill>
                  <a:prstClr val="black"/>
                </a:solidFill>
                <a:ea typeface="+mn-ea"/>
                <a:cs typeface="+mn-cs"/>
              </a:rPr>
              <a:t>Séror</a:t>
            </a:r>
            <a:r>
              <a:rPr lang="en-US" sz="1800" b="1" dirty="0">
                <a:solidFill>
                  <a:prstClr val="black"/>
                </a:solidFill>
                <a:ea typeface="+mn-ea"/>
                <a:cs typeface="+mn-cs"/>
              </a:rPr>
              <a:t>, MBA, PhD</a:t>
            </a:r>
            <a:r>
              <a:rPr lang="en-US" sz="1800" b="1" baseline="30000" dirty="0">
                <a:solidFill>
                  <a:prstClr val="black"/>
                </a:solidFill>
                <a:ea typeface="+mn-ea"/>
                <a:cs typeface="+mn-cs"/>
              </a:rPr>
              <a:t>1</a:t>
            </a:r>
            <a:r>
              <a:rPr lang="fr-CA" sz="1800" dirty="0">
                <a:solidFill>
                  <a:prstClr val="black"/>
                </a:solidFill>
                <a:ea typeface="+mn-ea"/>
                <a:cs typeface="+mn-cs"/>
              </a:rPr>
              <a:t/>
            </a:r>
            <a:br>
              <a:rPr lang="fr-CA" sz="1800" dirty="0">
                <a:solidFill>
                  <a:prstClr val="black"/>
                </a:solidFill>
                <a:ea typeface="+mn-ea"/>
                <a:cs typeface="+mn-cs"/>
              </a:rPr>
            </a:br>
            <a:r>
              <a:rPr lang="en-US" sz="1800" b="1" baseline="30000" dirty="0">
                <a:solidFill>
                  <a:prstClr val="black"/>
                </a:solidFill>
                <a:ea typeface="+mn-ea"/>
                <a:cs typeface="+mn-cs"/>
              </a:rPr>
              <a:t>1</a:t>
            </a:r>
            <a:r>
              <a:rPr lang="en-US" sz="1800" b="1" dirty="0">
                <a:solidFill>
                  <a:prstClr val="black"/>
                </a:solidFill>
                <a:ea typeface="+mn-ea"/>
                <a:cs typeface="+mn-cs"/>
              </a:rPr>
              <a:t>eResearch </a:t>
            </a:r>
            <a:r>
              <a:rPr lang="en-US" sz="1800" b="1" dirty="0" err="1">
                <a:solidFill>
                  <a:prstClr val="black"/>
                </a:solidFill>
                <a:ea typeface="+mn-ea"/>
                <a:cs typeface="+mn-cs"/>
              </a:rPr>
              <a:t>Collaboratory</a:t>
            </a:r>
            <a:r>
              <a:rPr lang="en-US" sz="1800" b="1" dirty="0">
                <a:solidFill>
                  <a:prstClr val="black"/>
                </a:solidFill>
                <a:ea typeface="+mn-ea"/>
                <a:cs typeface="+mn-cs"/>
              </a:rPr>
              <a:t>, Quebec City, QC, </a:t>
            </a:r>
            <a:r>
              <a:rPr lang="en-US" sz="1800" b="1" dirty="0" smtClean="0">
                <a:solidFill>
                  <a:prstClr val="black"/>
                </a:solidFill>
                <a:ea typeface="+mn-ea"/>
                <a:cs typeface="+mn-cs"/>
              </a:rPr>
              <a:t>Canada,  </a:t>
            </a:r>
            <a:r>
              <a:rPr lang="en-US" sz="1800" dirty="0" smtClean="0">
                <a:solidFill>
                  <a:prstClr val="black"/>
                </a:solidFill>
                <a:ea typeface="+mn-ea"/>
                <a:cs typeface="+mn-cs"/>
              </a:rPr>
              <a:t>Url</a:t>
            </a:r>
            <a:r>
              <a:rPr lang="en-US" sz="1800" dirty="0">
                <a:solidFill>
                  <a:prstClr val="black"/>
                </a:solidFill>
                <a:ea typeface="+mn-ea"/>
                <a:cs typeface="+mn-cs"/>
              </a:rPr>
              <a:t>: </a:t>
            </a:r>
            <a:r>
              <a:rPr lang="en-US" sz="1800" dirty="0">
                <a:solidFill>
                  <a:prstClr val="black"/>
                </a:solidFill>
                <a:ea typeface="+mn-ea"/>
                <a:cs typeface="+mn-cs"/>
                <a:hlinkClick r:id="rId3"/>
              </a:rPr>
              <a:t>http://</a:t>
            </a:r>
            <a:r>
              <a:rPr lang="en-US" sz="1800" dirty="0" smtClean="0">
                <a:solidFill>
                  <a:prstClr val="black"/>
                </a:solidFill>
                <a:ea typeface="+mn-ea"/>
                <a:cs typeface="+mn-cs"/>
                <a:hlinkClick r:id="rId3"/>
              </a:rPr>
              <a:t>eresearchcollaboratory.blogspot.com/</a:t>
            </a:r>
            <a:r>
              <a:rPr lang="en-US" sz="1800" dirty="0" smtClean="0">
                <a:solidFill>
                  <a:prstClr val="black"/>
                </a:solidFill>
                <a:ea typeface="+mn-ea"/>
                <a:cs typeface="+mn-cs"/>
              </a:rPr>
              <a:t>,  Email</a:t>
            </a:r>
            <a:r>
              <a:rPr lang="en-US" sz="1800" dirty="0">
                <a:solidFill>
                  <a:prstClr val="black"/>
                </a:solidFill>
                <a:ea typeface="+mn-ea"/>
                <a:cs typeface="+mn-cs"/>
              </a:rPr>
              <a:t>:  </a:t>
            </a:r>
            <a:r>
              <a:rPr lang="en-US" sz="1800" dirty="0">
                <a:solidFill>
                  <a:prstClr val="black"/>
                </a:solidFill>
                <a:ea typeface="+mn-ea"/>
                <a:cs typeface="+mn-cs"/>
                <a:hlinkClick r:id="rId4"/>
              </a:rPr>
              <a:t>annseror@eresearchcollaboratory.com</a:t>
            </a:r>
            <a:r>
              <a:rPr lang="en-US" sz="1800" dirty="0">
                <a:solidFill>
                  <a:prstClr val="black"/>
                </a:solidFill>
                <a:ea typeface="+mn-ea"/>
                <a:cs typeface="+mn-cs"/>
              </a:rPr>
              <a:t> </a:t>
            </a:r>
            <a:br>
              <a:rPr lang="en-US" sz="1800" dirty="0">
                <a:solidFill>
                  <a:prstClr val="black"/>
                </a:solidFill>
                <a:ea typeface="+mn-ea"/>
                <a:cs typeface="+mn-cs"/>
              </a:rPr>
            </a:br>
            <a:endParaRPr lang="fr-CA" dirty="0"/>
          </a:p>
        </p:txBody>
      </p:sp>
      <p:sp>
        <p:nvSpPr>
          <p:cNvPr id="4" name="Content Placeholder 3"/>
          <p:cNvSpPr>
            <a:spLocks noGrp="1"/>
          </p:cNvSpPr>
          <p:nvPr>
            <p:ph sz="half" idx="1"/>
          </p:nvPr>
        </p:nvSpPr>
        <p:spPr>
          <a:xfrm>
            <a:off x="447675" y="2581275"/>
            <a:ext cx="8494508" cy="7211411"/>
          </a:xfrm>
        </p:spPr>
        <p:txBody>
          <a:bodyPr>
            <a:noAutofit/>
          </a:bodyPr>
          <a:lstStyle/>
          <a:p>
            <a:pPr marL="0" indent="0" algn="just">
              <a:buNone/>
            </a:pPr>
            <a:r>
              <a:rPr lang="en-US" sz="900" b="1" dirty="0" smtClean="0"/>
              <a:t>Introduction </a:t>
            </a:r>
            <a:endParaRPr lang="fr-CA" sz="900" dirty="0"/>
          </a:p>
          <a:p>
            <a:pPr marL="0" indent="0" algn="just">
              <a:buNone/>
            </a:pPr>
            <a:r>
              <a:rPr lang="en-CA" sz="900" dirty="0" smtClean="0"/>
              <a:t>This research program </a:t>
            </a:r>
            <a:r>
              <a:rPr lang="en-CA" sz="900" dirty="0"/>
              <a:t>examines </a:t>
            </a:r>
            <a:r>
              <a:rPr lang="en-CA" sz="900" dirty="0" smtClean="0"/>
              <a:t>scale and scope in design of </a:t>
            </a:r>
            <a:r>
              <a:rPr lang="en-CA" sz="900" dirty="0"/>
              <a:t>virtual infrastructures for the regional Virtual Health Library of the Latin American and Caribbean Health Sciences System (BIREME) with particular focus </a:t>
            </a:r>
            <a:r>
              <a:rPr lang="en-CA" sz="900" dirty="0" smtClean="0"/>
              <a:t>on </a:t>
            </a:r>
            <a:r>
              <a:rPr lang="en-CA" sz="900" dirty="0"/>
              <a:t>the Virtual Campus for Public Health (VCPH). Virtual infrastructures refer to an environment characterized by overlapping distribution networks accessible through Internet portals and websites designed to facilitate integrated use of available resources. Case analysis shows engagement of interdisciplinary communities of practice for scalable virtual infrastructure design and social media integration. This program of study considers transferability of the Latin American model to large health care systems in other cultures such as India and China.</a:t>
            </a:r>
            <a:endParaRPr lang="fr-CA" sz="900" dirty="0"/>
          </a:p>
          <a:p>
            <a:pPr marL="0" indent="0" algn="just">
              <a:buNone/>
            </a:pPr>
            <a:r>
              <a:rPr lang="en-US" sz="900" dirty="0"/>
              <a:t> </a:t>
            </a:r>
            <a:endParaRPr lang="fr-CA" sz="900" dirty="0"/>
          </a:p>
          <a:p>
            <a:pPr marL="0" indent="0" algn="just">
              <a:buNone/>
            </a:pPr>
            <a:r>
              <a:rPr lang="en-US" sz="900" b="1" dirty="0"/>
              <a:t>Methods</a:t>
            </a:r>
            <a:endParaRPr lang="fr-CA" sz="900" dirty="0"/>
          </a:p>
          <a:p>
            <a:pPr marL="0" indent="0" algn="just">
              <a:buNone/>
            </a:pPr>
            <a:r>
              <a:rPr lang="en-US" sz="900" dirty="0"/>
              <a:t>The regional infrastructures of the Latin American and Caribbean Health Sciences System (BIREME) offer a rich </a:t>
            </a:r>
            <a:r>
              <a:rPr lang="en-US" sz="900" dirty="0" smtClean="0"/>
              <a:t>context </a:t>
            </a:r>
            <a:r>
              <a:rPr lang="en-US" sz="900" dirty="0"/>
              <a:t>including the multi-level configuration of regional and national system levels. This choice of case offers examination of the reciprocal roles of regional and country level leadership in health information system development  While this study may not yield generalizable conclusions, it suggests the critical coevolution of regional and national knowledge ecologies and the ideological role of the social medicine model shared among countries of the Latin American region.</a:t>
            </a:r>
            <a:r>
              <a:rPr lang="fr-CA" sz="900" dirty="0"/>
              <a:t>  </a:t>
            </a:r>
            <a:r>
              <a:rPr lang="en-US" sz="900" dirty="0"/>
              <a:t>Data are drawn from published accounts of system development and the websites of the constituent organizations, networks and services to describe the configuration of virtual infrastructures. The mapping methodology reveals diverse infrastructural patterns of health care information system management and control.</a:t>
            </a:r>
            <a:r>
              <a:rPr lang="en-US" sz="900" baseline="30000" dirty="0"/>
              <a:t> </a:t>
            </a:r>
            <a:r>
              <a:rPr lang="en-US" sz="900" u="sng" dirty="0">
                <a:hlinkClick r:id="rId5"/>
              </a:rPr>
              <a:t>E-mapping</a:t>
            </a:r>
            <a:r>
              <a:rPr lang="fr-CA" sz="900" u="sng" dirty="0">
                <a:hlinkClick r:id="rId5"/>
              </a:rPr>
              <a:t> </a:t>
            </a:r>
            <a:r>
              <a:rPr lang="en-US" sz="900" u="sng" dirty="0">
                <a:hlinkClick r:id="rId5"/>
              </a:rPr>
              <a:t>software</a:t>
            </a:r>
            <a:r>
              <a:rPr lang="en-US" sz="900" dirty="0"/>
              <a:t> is used to visualize an extended map of the linkages among resources identified in the knowledge ecology.  The map generated using this methodology shows how global, regional and national resources are shared and integrated in the virtual infrastructure. </a:t>
            </a:r>
            <a:r>
              <a:rPr lang="en-US" sz="900" dirty="0" smtClean="0"/>
              <a:t>(Figure 1 shows a screenshot of the map of Bireme. The  </a:t>
            </a:r>
            <a:r>
              <a:rPr lang="en-US" sz="900" u="sng" dirty="0">
                <a:hlinkClick r:id="rId6"/>
              </a:rPr>
              <a:t>map</a:t>
            </a:r>
            <a:r>
              <a:rPr lang="fr-CA" sz="900" u="sng" dirty="0">
                <a:hlinkClick r:id="rId6"/>
              </a:rPr>
              <a:t> </a:t>
            </a:r>
            <a:r>
              <a:rPr lang="en-US" sz="900" u="sng" dirty="0">
                <a:hlinkClick r:id="rId6"/>
              </a:rPr>
              <a:t>database</a:t>
            </a:r>
            <a:r>
              <a:rPr lang="en-US" sz="900" dirty="0"/>
              <a:t> is available online for review.)</a:t>
            </a:r>
            <a:endParaRPr lang="fr-CA" sz="900" dirty="0"/>
          </a:p>
          <a:p>
            <a:pPr marL="0" indent="0" algn="just">
              <a:buNone/>
            </a:pPr>
            <a:r>
              <a:rPr lang="en-US" sz="900" dirty="0"/>
              <a:t> </a:t>
            </a:r>
            <a:endParaRPr lang="fr-CA" sz="900" dirty="0"/>
          </a:p>
          <a:p>
            <a:pPr marL="0" indent="0" algn="just">
              <a:buNone/>
            </a:pPr>
            <a:r>
              <a:rPr lang="en-US" sz="900" b="1" dirty="0"/>
              <a:t>Results</a:t>
            </a:r>
            <a:endParaRPr lang="fr-CA" sz="900" dirty="0"/>
          </a:p>
          <a:p>
            <a:pPr marL="0" indent="0" algn="just">
              <a:buNone/>
            </a:pPr>
            <a:r>
              <a:rPr lang="en-US" sz="900" dirty="0"/>
              <a:t>The Latin American and Caribbean Health Sciences System was founded in 1967 with the mission to promote national capacities to create and provide open access to </a:t>
            </a:r>
            <a:r>
              <a:rPr lang="en-US" sz="900" dirty="0" smtClean="0"/>
              <a:t>technical </a:t>
            </a:r>
            <a:r>
              <a:rPr lang="en-US" sz="900" dirty="0"/>
              <a:t>and scientific information in medicine and public health</a:t>
            </a:r>
            <a:r>
              <a:rPr lang="en-US" sz="900" dirty="0" smtClean="0"/>
              <a:t>.</a:t>
            </a:r>
            <a:r>
              <a:rPr lang="en-US" sz="900" dirty="0"/>
              <a:t> The current </a:t>
            </a:r>
            <a:r>
              <a:rPr lang="en-US" sz="900" dirty="0" smtClean="0"/>
              <a:t> Virtual Health Library (VHL) </a:t>
            </a:r>
            <a:r>
              <a:rPr lang="en-US" sz="900" dirty="0"/>
              <a:t>is a distributed database using open source software - designed to be fully accessible on the Internet and compatible with international standards. National VHL systems are in development across Latin America with increasing participation of European (Spain and Portugal) as well as African countries </a:t>
            </a:r>
            <a:r>
              <a:rPr lang="en-US" sz="900" dirty="0" smtClean="0"/>
              <a:t> </a:t>
            </a:r>
            <a:r>
              <a:rPr lang="en-US" sz="900" dirty="0"/>
              <a:t>The </a:t>
            </a:r>
            <a:r>
              <a:rPr lang="en-US" sz="900" u="sng" dirty="0">
                <a:hlinkClick r:id="rId7"/>
              </a:rPr>
              <a:t>VHL</a:t>
            </a:r>
            <a:r>
              <a:rPr lang="fr-CA" sz="900" u="sng" dirty="0">
                <a:hlinkClick r:id="rId7"/>
              </a:rPr>
              <a:t> </a:t>
            </a:r>
            <a:r>
              <a:rPr lang="en-US" sz="900" u="sng" dirty="0">
                <a:hlinkClick r:id="rId7"/>
              </a:rPr>
              <a:t>information</a:t>
            </a:r>
            <a:r>
              <a:rPr lang="fr-CA" sz="900" u="sng" dirty="0">
                <a:hlinkClick r:id="rId7"/>
              </a:rPr>
              <a:t> </a:t>
            </a:r>
            <a:r>
              <a:rPr lang="en-US" sz="900" u="sng" dirty="0">
                <a:hlinkClick r:id="rId7"/>
              </a:rPr>
              <a:t>networks</a:t>
            </a:r>
            <a:r>
              <a:rPr lang="en-US" sz="900" dirty="0"/>
              <a:t> link reference databases, specialist directories, </a:t>
            </a:r>
            <a:r>
              <a:rPr lang="en-US" sz="900" dirty="0" smtClean="0"/>
              <a:t>health care institutions</a:t>
            </a:r>
            <a:r>
              <a:rPr lang="en-US" sz="900" dirty="0"/>
              <a:t>, a catalogue of information resources available on the Internet, collections of full text </a:t>
            </a:r>
            <a:r>
              <a:rPr lang="en-US" sz="900" dirty="0" smtClean="0"/>
              <a:t>scientific journals, and </a:t>
            </a:r>
            <a:r>
              <a:rPr lang="en-US" sz="900" dirty="0"/>
              <a:t>virtual communities. The system is primarily dedicated to presentation of information in Spanish and Portuguese, but policies </a:t>
            </a:r>
            <a:r>
              <a:rPr lang="en-US" sz="900" dirty="0" smtClean="0"/>
              <a:t>are </a:t>
            </a:r>
            <a:r>
              <a:rPr lang="en-US" sz="900" dirty="0"/>
              <a:t>being developed in some sectors to include English and French. Free access to social media including Facebook, Twitter and YouTube add a new layer </a:t>
            </a:r>
            <a:r>
              <a:rPr lang="en-US" sz="900" dirty="0" smtClean="0"/>
              <a:t>of infrastructure brokering information among networked institutions and individuals.  </a:t>
            </a:r>
            <a:r>
              <a:rPr lang="en-US" sz="900" dirty="0"/>
              <a:t>As the Virtual Library has grown, the design of the system has focused increasingly on interactive </a:t>
            </a:r>
            <a:r>
              <a:rPr lang="en-US" sz="900" dirty="0" smtClean="0"/>
              <a:t>features– extending the scope of integration to education and training.  </a:t>
            </a:r>
            <a:r>
              <a:rPr lang="en-US" sz="900" dirty="0"/>
              <a:t>In 2003, the Pan American Health Organization (PAHO) launched the regional </a:t>
            </a:r>
            <a:r>
              <a:rPr lang="en-US" sz="900" u="sng" dirty="0">
                <a:hlinkClick r:id="rId8"/>
              </a:rPr>
              <a:t>Virtual</a:t>
            </a:r>
            <a:r>
              <a:rPr lang="fr-CA" sz="900" u="sng" dirty="0">
                <a:hlinkClick r:id="rId8"/>
              </a:rPr>
              <a:t> </a:t>
            </a:r>
            <a:r>
              <a:rPr lang="en-US" sz="900" u="sng" dirty="0">
                <a:hlinkClick r:id="rId8"/>
              </a:rPr>
              <a:t>Campus</a:t>
            </a:r>
            <a:r>
              <a:rPr lang="fr-CA" sz="900" u="sng" dirty="0">
                <a:hlinkClick r:id="rId8"/>
              </a:rPr>
              <a:t> </a:t>
            </a:r>
            <a:r>
              <a:rPr lang="en-US" sz="900" u="sng" dirty="0">
                <a:hlinkClick r:id="rId8"/>
              </a:rPr>
              <a:t>for</a:t>
            </a:r>
            <a:r>
              <a:rPr lang="fr-CA" sz="900" u="sng" dirty="0">
                <a:hlinkClick r:id="rId8"/>
              </a:rPr>
              <a:t> </a:t>
            </a:r>
            <a:r>
              <a:rPr lang="en-US" sz="900" u="sng" dirty="0">
                <a:hlinkClick r:id="rId8"/>
              </a:rPr>
              <a:t>Public</a:t>
            </a:r>
            <a:r>
              <a:rPr lang="fr-CA" sz="900" u="sng" dirty="0">
                <a:hlinkClick r:id="rId8"/>
              </a:rPr>
              <a:t> </a:t>
            </a:r>
            <a:r>
              <a:rPr lang="en-US" sz="900" u="sng" dirty="0">
                <a:hlinkClick r:id="rId8"/>
              </a:rPr>
              <a:t>Health (VCPH)</a:t>
            </a:r>
            <a:r>
              <a:rPr lang="en-US" sz="900" dirty="0"/>
              <a:t> in collaboration with academic institutions of Latin America and Spain. </a:t>
            </a:r>
            <a:r>
              <a:rPr lang="en-US" sz="900" dirty="0" smtClean="0"/>
              <a:t> </a:t>
            </a:r>
            <a:r>
              <a:rPr lang="en-US" sz="900" dirty="0"/>
              <a:t>The mission of </a:t>
            </a:r>
            <a:r>
              <a:rPr lang="en-US" sz="900" dirty="0" smtClean="0"/>
              <a:t>the VCPH </a:t>
            </a:r>
            <a:r>
              <a:rPr lang="en-US" sz="900" dirty="0"/>
              <a:t>is to contribute to continuing education and policy making in public health throughout Latin America and the Caribbean.  This virtual space offers a collaborative environment with tools for creation and sharing content as well as development and reuse of resources. Users are invited, for example, to create learning objects and to develop and share such objects through the learning </a:t>
            </a:r>
            <a:r>
              <a:rPr lang="en-US" sz="900" dirty="0" smtClean="0"/>
              <a:t>network. </a:t>
            </a:r>
            <a:r>
              <a:rPr lang="en-US" sz="900" dirty="0"/>
              <a:t>Locally generated contributions </a:t>
            </a:r>
            <a:r>
              <a:rPr lang="en-US" sz="900" dirty="0" smtClean="0"/>
              <a:t>published </a:t>
            </a:r>
            <a:r>
              <a:rPr lang="en-US" sz="900" dirty="0"/>
              <a:t>in Spanish and Portuguese address pertinent preoccupations such as traditional medical practice. The regional system website </a:t>
            </a:r>
            <a:r>
              <a:rPr lang="en-US" sz="900" dirty="0" smtClean="0"/>
              <a:t>offers </a:t>
            </a:r>
            <a:r>
              <a:rPr lang="en-US" sz="900" dirty="0"/>
              <a:t>access to a guide for implementation of the Virtual Health Library, shared methodologies for scientific publications, and open source tools for system </a:t>
            </a:r>
            <a:r>
              <a:rPr lang="en-US" sz="900" dirty="0" smtClean="0"/>
              <a:t>development at the country level.  Search tools make national </a:t>
            </a:r>
            <a:r>
              <a:rPr lang="en-US" sz="900" dirty="0"/>
              <a:t>VHL resources and publications </a:t>
            </a:r>
            <a:r>
              <a:rPr lang="en-US" sz="900" dirty="0" smtClean="0"/>
              <a:t>accessible through </a:t>
            </a:r>
            <a:r>
              <a:rPr lang="en-US" sz="900" dirty="0"/>
              <a:t>the </a:t>
            </a:r>
            <a:r>
              <a:rPr lang="en-US" sz="900" dirty="0" smtClean="0"/>
              <a:t>regional VHL Portal  shown in Figure 2.</a:t>
            </a:r>
            <a:endParaRPr lang="fr-CA" sz="900" dirty="0"/>
          </a:p>
          <a:p>
            <a:pPr marL="0" indent="0" algn="just">
              <a:buNone/>
            </a:pPr>
            <a:endParaRPr lang="en-US" sz="900" dirty="0" smtClean="0"/>
          </a:p>
          <a:p>
            <a:pPr marL="0" indent="0" algn="just">
              <a:buNone/>
            </a:pPr>
            <a:r>
              <a:rPr lang="en-US" sz="900" b="1" dirty="0" smtClean="0"/>
              <a:t>Discussion </a:t>
            </a:r>
            <a:r>
              <a:rPr lang="en-US" sz="900" b="1" dirty="0"/>
              <a:t>and Conclusions</a:t>
            </a:r>
            <a:endParaRPr lang="fr-CA" sz="900" dirty="0"/>
          </a:p>
          <a:p>
            <a:pPr marL="0" indent="0" algn="just">
              <a:buNone/>
            </a:pPr>
            <a:r>
              <a:rPr lang="en-US" sz="900" dirty="0"/>
              <a:t>Effective system integration </a:t>
            </a:r>
            <a:r>
              <a:rPr lang="en-US" sz="900" dirty="0" smtClean="0"/>
              <a:t>from </a:t>
            </a:r>
            <a:r>
              <a:rPr lang="en-US" sz="900" dirty="0"/>
              <a:t>the </a:t>
            </a:r>
            <a:r>
              <a:rPr lang="en-US" sz="900" dirty="0" smtClean="0"/>
              <a:t>country level to the regional scale is </a:t>
            </a:r>
            <a:r>
              <a:rPr lang="en-US" sz="900" dirty="0"/>
              <a:t>founded on the values of the Latin American social medicine model where communities of practice share common  ideologies associated with </a:t>
            </a:r>
            <a:r>
              <a:rPr lang="en-US" sz="900" dirty="0" smtClean="0"/>
              <a:t>universal access to health care services, </a:t>
            </a:r>
            <a:r>
              <a:rPr lang="en-US" sz="900" dirty="0"/>
              <a:t>public education in medicine and the health sciences, and open access to health information and research.  </a:t>
            </a:r>
            <a:r>
              <a:rPr lang="en-US" sz="900" dirty="0" smtClean="0"/>
              <a:t>Shared </a:t>
            </a:r>
            <a:r>
              <a:rPr lang="en-US" sz="900" dirty="0"/>
              <a:t>cultural </a:t>
            </a:r>
            <a:r>
              <a:rPr lang="en-US" sz="900" dirty="0" smtClean="0"/>
              <a:t>values and language </a:t>
            </a:r>
            <a:r>
              <a:rPr lang="en-US" sz="900" dirty="0"/>
              <a:t>are critical to scalability of the VHL from local and national levels to regional and global systems. Analysis of these regional virtual infrastructures suggests that the founding commitments to the Latin American ideological tradition of social medicine have shaped development of BIREME and made possible the effective integration of </a:t>
            </a:r>
            <a:r>
              <a:rPr lang="en-US" sz="900" dirty="0" smtClean="0"/>
              <a:t>country level health </a:t>
            </a:r>
            <a:r>
              <a:rPr lang="en-US" sz="900" dirty="0"/>
              <a:t>information networks at the regional </a:t>
            </a:r>
            <a:r>
              <a:rPr lang="en-US" sz="900" dirty="0" smtClean="0"/>
              <a:t>level </a:t>
            </a:r>
            <a:r>
              <a:rPr lang="en-US" sz="900" dirty="0"/>
              <a:t>of analysis</a:t>
            </a:r>
            <a:r>
              <a:rPr lang="en-US" sz="900" dirty="0" smtClean="0"/>
              <a:t>. The Bireme network has also extended the scope of its activities to include education and training in public health and medicine.  This </a:t>
            </a:r>
            <a:r>
              <a:rPr lang="en-US" sz="900" dirty="0"/>
              <a:t>collaborative process is facilitated by the ideology of open source software development and open access to health information and </a:t>
            </a:r>
            <a:r>
              <a:rPr lang="en-US" sz="900" dirty="0" smtClean="0"/>
              <a:t>research- </a:t>
            </a:r>
            <a:r>
              <a:rPr lang="en-US" sz="900" dirty="0"/>
              <a:t>fostering interdisciplinary communities of practice where physicians </a:t>
            </a:r>
            <a:r>
              <a:rPr lang="en-US" sz="900"/>
              <a:t>and </a:t>
            </a:r>
            <a:r>
              <a:rPr lang="en-US" sz="900" smtClean="0"/>
              <a:t>scientists may </a:t>
            </a:r>
            <a:r>
              <a:rPr lang="en-US" sz="900" dirty="0"/>
              <a:t>participate </a:t>
            </a:r>
            <a:r>
              <a:rPr lang="en-US" sz="900" dirty="0" smtClean="0"/>
              <a:t>directly in </a:t>
            </a:r>
            <a:r>
              <a:rPr lang="en-US" sz="900" dirty="0"/>
              <a:t>design and construction </a:t>
            </a:r>
            <a:r>
              <a:rPr lang="en-US" sz="900" dirty="0" smtClean="0"/>
              <a:t>of </a:t>
            </a:r>
            <a:r>
              <a:rPr lang="en-US" sz="900" dirty="0"/>
              <a:t>the infrastructures serving their </a:t>
            </a:r>
            <a:r>
              <a:rPr lang="en-US" sz="900" dirty="0" smtClean="0"/>
              <a:t>activities. Transferability of this system design depends on  shared values  and ideology as well as other dimensions of social  diversity including language and literacy.</a:t>
            </a:r>
            <a:endParaRPr lang="en-US" sz="900" dirty="0"/>
          </a:p>
          <a:p>
            <a:pPr marL="0" indent="0">
              <a:buNone/>
            </a:pPr>
            <a:endParaRPr lang="en-US" sz="900" dirty="0"/>
          </a:p>
          <a:p>
            <a:pPr marL="0" indent="0">
              <a:buNone/>
            </a:pPr>
            <a:r>
              <a:rPr lang="en-US" sz="900" b="1" dirty="0" smtClean="0"/>
              <a:t>References:  </a:t>
            </a:r>
            <a:r>
              <a:rPr lang="en-US" sz="900" dirty="0"/>
              <a:t>Bireme Website at </a:t>
            </a:r>
            <a:r>
              <a:rPr lang="en-US" sz="900" u="sng" dirty="0">
                <a:hlinkClick r:id="rId9"/>
              </a:rPr>
              <a:t>http://</a:t>
            </a:r>
            <a:r>
              <a:rPr lang="en-US" sz="900" u="sng" dirty="0" smtClean="0">
                <a:hlinkClick r:id="rId9"/>
              </a:rPr>
              <a:t>regional.bvsalud.org/php/index.php?lang=en</a:t>
            </a:r>
            <a:endParaRPr lang="en-US" altLang="zh-TW" sz="900" dirty="0">
              <a:solidFill>
                <a:schemeClr val="bg1">
                  <a:lumMod val="65000"/>
                </a:schemeClr>
              </a:solidFill>
            </a:endParaRPr>
          </a:p>
          <a:p>
            <a:pPr marL="0" indent="0">
              <a:buNone/>
            </a:pPr>
            <a:r>
              <a:rPr lang="fr-CA" sz="900" dirty="0" err="1" smtClean="0"/>
              <a:t>Bireme</a:t>
            </a:r>
            <a:r>
              <a:rPr lang="fr-CA" sz="900" dirty="0" smtClean="0"/>
              <a:t>  </a:t>
            </a:r>
            <a:r>
              <a:rPr lang="fr-CA" sz="900" dirty="0" err="1" smtClean="0"/>
              <a:t>Map</a:t>
            </a:r>
            <a:r>
              <a:rPr lang="fr-CA" sz="900" dirty="0" smtClean="0"/>
              <a:t> </a:t>
            </a:r>
            <a:r>
              <a:rPr lang="fr-CA" sz="900" dirty="0" err="1" smtClean="0"/>
              <a:t>Database</a:t>
            </a:r>
            <a:r>
              <a:rPr lang="fr-CA" sz="900" dirty="0" smtClean="0"/>
              <a:t> :  </a:t>
            </a:r>
            <a:r>
              <a:rPr lang="fr-CA" sz="900" dirty="0" smtClean="0">
                <a:hlinkClick r:id="rId6"/>
              </a:rPr>
              <a:t>http</a:t>
            </a:r>
            <a:r>
              <a:rPr lang="fr-CA" sz="900" dirty="0">
                <a:hlinkClick r:id="rId6"/>
              </a:rPr>
              <a:t>://webbrain.com/brainpage/brain/0673AB99-E205-2FB2-2976-47144CC20F25/#-</a:t>
            </a:r>
            <a:r>
              <a:rPr lang="fr-CA" sz="900" dirty="0" smtClean="0">
                <a:hlinkClick r:id="rId6"/>
              </a:rPr>
              <a:t>14</a:t>
            </a:r>
            <a:r>
              <a:rPr lang="fr-CA" sz="900" dirty="0" smtClean="0"/>
              <a:t> </a:t>
            </a:r>
          </a:p>
          <a:p>
            <a:pPr marL="0" indent="0">
              <a:buNone/>
            </a:pPr>
            <a:r>
              <a:rPr lang="fr-CA" sz="900" dirty="0" smtClean="0"/>
              <a:t>Virtual Campus  for Public </a:t>
            </a:r>
            <a:r>
              <a:rPr lang="fr-CA" sz="900" dirty="0" err="1" smtClean="0"/>
              <a:t>Health</a:t>
            </a:r>
            <a:r>
              <a:rPr lang="fr-CA" sz="900" dirty="0" smtClean="0"/>
              <a:t> (VCPH) Portal </a:t>
            </a:r>
            <a:r>
              <a:rPr lang="fr-CA" sz="900" dirty="0"/>
              <a:t>:  </a:t>
            </a:r>
            <a:r>
              <a:rPr lang="fr-CA" sz="900" dirty="0">
                <a:hlinkClick r:id="rId8"/>
              </a:rPr>
              <a:t>http://</a:t>
            </a:r>
            <a:r>
              <a:rPr lang="fr-CA" sz="900" dirty="0" smtClean="0">
                <a:hlinkClick r:id="rId8"/>
              </a:rPr>
              <a:t>portal.campusvirtualsp.org/virtualcampus/drupal/index.php?q=en</a:t>
            </a:r>
            <a:r>
              <a:rPr lang="fr-CA" sz="900" dirty="0" smtClean="0"/>
              <a:t> </a:t>
            </a:r>
            <a:endParaRPr lang="fr-CA" sz="900" dirty="0"/>
          </a:p>
        </p:txBody>
      </p:sp>
      <p:sp>
        <p:nvSpPr>
          <p:cNvPr id="5" name="Content Placeholder 4"/>
          <p:cNvSpPr>
            <a:spLocks noGrp="1"/>
          </p:cNvSpPr>
          <p:nvPr>
            <p:ph sz="half" idx="2"/>
          </p:nvPr>
        </p:nvSpPr>
        <p:spPr>
          <a:xfrm>
            <a:off x="9005218" y="2680137"/>
            <a:ext cx="5777581" cy="7182320"/>
          </a:xfrm>
        </p:spPr>
        <p:txBody>
          <a:bodyPr>
            <a:normAutofit fontScale="92500" lnSpcReduction="20000"/>
          </a:bodyPr>
          <a:lstStyle/>
          <a:p>
            <a:endParaRPr lang="fr-CA" dirty="0" smtClean="0"/>
          </a:p>
          <a:p>
            <a:endParaRPr lang="fr-CA" dirty="0"/>
          </a:p>
          <a:p>
            <a:endParaRPr lang="fr-CA" dirty="0" smtClean="0"/>
          </a:p>
          <a:p>
            <a:endParaRPr lang="fr-CA" dirty="0"/>
          </a:p>
          <a:p>
            <a:endParaRPr lang="fr-CA" dirty="0" smtClean="0"/>
          </a:p>
          <a:p>
            <a:pPr marL="0" indent="0">
              <a:buNone/>
            </a:pPr>
            <a:r>
              <a:rPr lang="fr-CA" sz="1200" dirty="0" smtClean="0"/>
              <a:t>Figure 1.  </a:t>
            </a:r>
            <a:r>
              <a:rPr lang="fr-CA" sz="1200" dirty="0" err="1" smtClean="0">
                <a:hlinkClick r:id="rId6"/>
              </a:rPr>
              <a:t>Map</a:t>
            </a:r>
            <a:r>
              <a:rPr lang="fr-CA" sz="1200" dirty="0" smtClean="0">
                <a:hlinkClick r:id="rId6"/>
              </a:rPr>
              <a:t> of  </a:t>
            </a:r>
            <a:r>
              <a:rPr lang="fr-CA" sz="1200" dirty="0" err="1" smtClean="0">
                <a:hlinkClick r:id="rId6"/>
              </a:rPr>
              <a:t>Bireme</a:t>
            </a:r>
            <a:endParaRPr lang="fr-CA" sz="1200" dirty="0" smtClean="0"/>
          </a:p>
          <a:p>
            <a:pPr marL="0" indent="0">
              <a:buNone/>
            </a:pPr>
            <a:endParaRPr lang="fr-CA" sz="1200" dirty="0"/>
          </a:p>
          <a:p>
            <a:pPr marL="0" indent="0">
              <a:buNone/>
            </a:pPr>
            <a:endParaRPr lang="fr-CA" sz="1200" dirty="0" smtClean="0"/>
          </a:p>
          <a:p>
            <a:pPr marL="0" indent="0">
              <a:buNone/>
            </a:pPr>
            <a:endParaRPr lang="fr-CA" sz="1200" dirty="0" smtClean="0"/>
          </a:p>
          <a:p>
            <a:pPr marL="0" indent="0">
              <a:buNone/>
            </a:pPr>
            <a:r>
              <a:rPr lang="fr-CA" sz="1200" dirty="0" smtClean="0"/>
              <a:t> </a:t>
            </a:r>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endParaRPr lang="fr-CA" sz="1200" dirty="0"/>
          </a:p>
          <a:p>
            <a:pPr marL="0" indent="0">
              <a:buNone/>
            </a:pPr>
            <a:endParaRPr lang="fr-CA" sz="1200" dirty="0" smtClean="0"/>
          </a:p>
          <a:p>
            <a:pPr marL="0" indent="0">
              <a:buNone/>
            </a:pPr>
            <a:r>
              <a:rPr lang="fr-CA" sz="1200" dirty="0" smtClean="0"/>
              <a:t>Figure 2. Virtual </a:t>
            </a:r>
            <a:r>
              <a:rPr lang="fr-CA" sz="1200" dirty="0" err="1" smtClean="0"/>
              <a:t>Health</a:t>
            </a:r>
            <a:r>
              <a:rPr lang="fr-CA" sz="1200" dirty="0" smtClean="0"/>
              <a:t> Library (VHL) Portal  (</a:t>
            </a:r>
            <a:r>
              <a:rPr lang="fr-CA" sz="1200" dirty="0" err="1" smtClean="0"/>
              <a:t>Accessed</a:t>
            </a:r>
            <a:r>
              <a:rPr lang="fr-CA" sz="1200" dirty="0" smtClean="0"/>
              <a:t> 10-8-2011)</a:t>
            </a:r>
          </a:p>
        </p:txBody>
      </p:sp>
      <p:pic>
        <p:nvPicPr>
          <p:cNvPr id="1027"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20361" t="20660" r="31171" b="28478"/>
          <a:stretch/>
        </p:blipFill>
        <p:spPr bwMode="auto">
          <a:xfrm>
            <a:off x="9005218" y="2680137"/>
            <a:ext cx="4903981" cy="2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t="2341" r="27173" b="27831"/>
          <a:stretch/>
        </p:blipFill>
        <p:spPr bwMode="auto">
          <a:xfrm>
            <a:off x="9005218" y="6316389"/>
            <a:ext cx="5200370" cy="280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0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2906</TotalTime>
  <Words>136</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Virtual  Health  Information  Infrastructures:    Scale  and  Scope Ann Séror, MBA, PhD1 1eResearch Collaboratory, Quebec City, QC, Canada,  Url: http://eresearchcollaboratory.blogspot.com/,  Email:  annseror@eresearchcollaboratory.com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Ann Séror</cp:lastModifiedBy>
  <cp:revision>85</cp:revision>
  <dcterms:created xsi:type="dcterms:W3CDTF">2011-08-03T15:40:56Z</dcterms:created>
  <dcterms:modified xsi:type="dcterms:W3CDTF">2011-09-05T15:43:30Z</dcterms:modified>
</cp:coreProperties>
</file>